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6" r:id="rId2"/>
    <p:sldId id="257" r:id="rId3"/>
    <p:sldId id="263" r:id="rId4"/>
    <p:sldId id="262" r:id="rId5"/>
    <p:sldId id="265" r:id="rId6"/>
    <p:sldId id="266" r:id="rId7"/>
    <p:sldId id="261" r:id="rId8"/>
    <p:sldId id="268" r:id="rId9"/>
    <p:sldId id="260" r:id="rId10"/>
    <p:sldId id="259" r:id="rId11"/>
    <p:sldId id="274" r:id="rId12"/>
    <p:sldId id="269" r:id="rId13"/>
    <p:sldId id="275" r:id="rId14"/>
    <p:sldId id="258" r:id="rId15"/>
    <p:sldId id="270" r:id="rId16"/>
    <p:sldId id="272" r:id="rId17"/>
    <p:sldId id="273" r:id="rId18"/>
    <p:sldId id="271" r:id="rId19"/>
    <p:sldId id="276" r:id="rId20"/>
    <p:sldId id="277" r:id="rId21"/>
    <p:sldId id="278" r:id="rId22"/>
    <p:sldId id="279" r:id="rId23"/>
    <p:sldId id="282" r:id="rId24"/>
    <p:sldId id="283" r:id="rId25"/>
    <p:sldId id="281" r:id="rId26"/>
    <p:sldId id="280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AL-Mateen" pitchFamily="2" charset="-78"/>
      <p:regular r:id="rId32"/>
    </p:embeddedFont>
    <p:embeddedFont>
      <p:font typeface="Tw Cen MT" panose="020B0602020104020603" pitchFamily="3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62ED681-0C35-48C8-B1F2-2A3E1F3DB54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7A61871-661B-4BCD-87ED-0EF71488D50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4" y="2204864"/>
            <a:ext cx="4608512" cy="2247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لك 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يا</a:t>
            </a:r>
            <a:r>
              <a:rPr lang="ar-EG" altLang="en-US" sz="6600" b="0" dirty="0">
                <a:ln w="1333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مـريم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كنز الآب المرهوب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D4BB7-891B-B63E-485D-0DFAEF8334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4C945D-3CBA-BA62-7D6C-46C383D1C3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4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564904"/>
            <a:ext cx="4788024" cy="187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لدواء ومرهم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راحة لمن كان متعوب 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44A998-1C12-255D-CB0C-EABCF9CAC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472A49-A2C2-928D-B86D-CA5A1AD1D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92896"/>
            <a:ext cx="4788024" cy="1944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58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لأخف ال</a:t>
            </a:r>
            <a:r>
              <a:rPr lang="ar-EG" altLang="en-US" sz="58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أ</a:t>
            </a:r>
            <a:r>
              <a:rPr lang="ar-SA" altLang="en-US" sz="58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حمال </a:t>
            </a:r>
            <a:br>
              <a:rPr lang="ar-SA" altLang="en-US" sz="58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58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ولدت من نيره حلو</a:t>
            </a:r>
            <a:endParaRPr lang="en-US" altLang="en-US" sz="58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12B2EA-433F-F500-360D-884A5000BE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3478BB-C5B8-418D-F131-4A9CF2849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92896"/>
            <a:ext cx="4860032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بك انصلحت الأحوال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وصعد جنسنا للعلو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31604A-DEE6-F189-92ED-B14492254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21BF5C-3794-9B34-1CAE-EDD72CED2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564904"/>
            <a:ext cx="4788024" cy="187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طوباك يا حب</a:t>
            </a:r>
            <a:r>
              <a:rPr lang="ar-EG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من كرم قديم مبذور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60B6C9-ED3B-DA71-043A-B095884E3D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1D38A-1033-658E-8699-657D33951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564904"/>
            <a:ext cx="4794176" cy="187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قد صارت منتخب</a:t>
            </a:r>
            <a:r>
              <a:rPr lang="ar-EG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وشجرة وحصنا</a:t>
            </a:r>
            <a:r>
              <a:rPr lang="ar-SY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ً</a:t>
            </a: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مشهور  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48B13-B81C-4E5C-94CF-1F6BBE8FA6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D498DB-AA80-749B-5054-B1943ABAE4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20888"/>
            <a:ext cx="4789984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لكرم تكرم لم يسقيها بشر</a:t>
            </a:r>
            <a:endParaRPr lang="en-US" altLang="en-US" sz="72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68DFE-9E12-D1E2-D36D-9DB3DF1CD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85E9F2-61B7-EFEE-4A3C-4AD876EC4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36512" y="2420888"/>
            <a:ext cx="4810944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وبها بلغنا المرام </a:t>
            </a:r>
            <a:b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نورها جليل القدر </a:t>
            </a:r>
            <a:endParaRPr lang="en-US" altLang="en-US" sz="72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D9CE3D-B9EE-41DB-EDEC-CFB538C83D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8B6F41-F8FA-FF19-FB15-352ED47CC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564904"/>
            <a:ext cx="4788024" cy="1944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لمركب عالي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حامل رب القوات 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3F68E-472F-A97B-EF8F-18126850E8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75A5E-6569-78F5-15F3-193AE0958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20888"/>
            <a:ext cx="4806752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يخرج منه يلالي بروقاً مع أصوات </a:t>
            </a:r>
            <a:endParaRPr lang="en-US" altLang="en-US" sz="72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3EADB7-0778-7E55-F65A-C8DA5A7D30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A23B9D-8ACD-490A-0D7D-1A8CA94158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36512" y="2492896"/>
            <a:ext cx="4857676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5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لحجر غالي </a:t>
            </a:r>
            <a:br>
              <a:rPr lang="ar-SA" altLang="en-US" sz="65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5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متجسم وأصله جسيم</a:t>
            </a:r>
            <a:endParaRPr lang="en-US" altLang="en-US" sz="65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58EC3-A2E0-E2DD-80CF-B5D703F43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0EE9C5-77DF-B6E1-49C6-223F5021C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93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36512" y="2948558"/>
            <a:ext cx="4857105" cy="14885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قطع منه حجر غالي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يحتار فيه كل فهيم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126976-6E91-AC0B-724C-6CD279345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A6CFDE-02E1-F99A-41BF-D6C0C2E113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348880"/>
            <a:ext cx="4794176" cy="218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لعطر شهير </a:t>
            </a:r>
            <a:b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فائق كل العنبر</a:t>
            </a:r>
            <a:endParaRPr lang="en-US" altLang="en-US" sz="72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3C994-E2F2-3A90-B892-63D17D0D4A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869C49-FF06-8A98-9457-3679DB6707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50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564904"/>
            <a:ext cx="4789984" cy="18722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57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طوباك ياطريق ومسير </a:t>
            </a:r>
            <a:br>
              <a:rPr lang="ar-SA" altLang="en-US" sz="57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57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مدحك لي متجر</a:t>
            </a:r>
            <a:endParaRPr lang="en-US" altLang="en-US" sz="57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A7974F-E106-F821-85F0-E3E6E801FF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8186D0-0BC0-E1EA-9F1B-160C2CA504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20888"/>
            <a:ext cx="4810944" cy="19705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ليمام وحمام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صاح في الأرض القفر</a:t>
            </a:r>
            <a:r>
              <a:rPr lang="ar-EG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1B9425-9379-5D8B-CC74-66A45C8EB8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E1B8BD-F6C9-91F0-1332-118362794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36512" y="3321876"/>
            <a:ext cx="48576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جاء بشرنا بالسلام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وأطلق كل الأسرى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69E6A0-0E0A-8D84-B9EC-F897091D5E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44C149-01FA-8FF2-0242-1DFFB49AE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18728" y="2420888"/>
            <a:ext cx="4806752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لك يا يمام</a:t>
            </a:r>
            <a:r>
              <a:rPr lang="ar-EG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في مراحل </a:t>
            </a:r>
            <a:r>
              <a:rPr lang="ar-EG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إ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سرائيل 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B17189-56E1-29EF-4566-D160C4A37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586C30-2146-FDA2-8206-9DAE1ADA2E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92896"/>
            <a:ext cx="4785668" cy="195545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لك يايمام</a:t>
            </a:r>
            <a:r>
              <a:rPr lang="ar-EG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حامل</a:t>
            </a:r>
            <a:r>
              <a:rPr lang="ar-EG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عمانوئيل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D12EC7-D015-3C11-5E22-F5905DE4C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279658-ABEA-351E-CDF8-F9FB2EDB18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09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20888"/>
            <a:ext cx="4794176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طوباك ياشوري</a:t>
            </a:r>
            <a:r>
              <a:rPr lang="ar-EG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ة</a:t>
            </a: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</a:t>
            </a:r>
            <a:b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في يد ال</a:t>
            </a:r>
            <a:r>
              <a:rPr lang="ar-EG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أ</a:t>
            </a:r>
            <a:r>
              <a:rPr lang="ar-SA" altLang="en-US" sz="72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ب هارون </a:t>
            </a:r>
            <a:endParaRPr lang="en-US" altLang="en-US" sz="72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6C128-F11F-8EC6-EDE5-DDFE788B4D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1D525C-28CF-0FE7-155E-324012832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73968" y="2420888"/>
            <a:ext cx="4861992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هذه قبة مشهورة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وداخلها إلـه مكنون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4C46C-7C89-225F-8853-7329E5823A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13877D-A056-A63D-DDBF-1A5F42FA1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92896"/>
            <a:ext cx="4794176" cy="19442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السلام لك يا خزانة 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حاوية أسرار اللاهوت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AD2C19-381A-15B6-B065-82C72E9889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5BDC7A-BE13-F8D6-8E3A-DC7AD050D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92896"/>
            <a:ext cx="4798368" cy="182656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مريم</a:t>
            </a: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فخر رجانا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باب وطريق للملكوت  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FA4C43-C8EB-0787-2D87-71946DC1F3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0001D7-1C83-7DEB-52B5-95D1A46D5E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863836"/>
            <a:ext cx="4786238" cy="15732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دانيال رأى </a:t>
            </a:r>
            <a:r>
              <a:rPr lang="ar-EG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إ</a:t>
            </a: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بن بشر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محمول على ساعديك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26D6F0-9885-B7DF-9787-466D93ED4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CB5BE-2AE5-ABF8-1D27-C900B66D72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420888"/>
            <a:ext cx="4794176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هو الأزلي المنتظر 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يسوع إبنك منشئكي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D12E84-FDAA-E4F1-775E-0CAB18BB06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C21D73-E364-28E8-9C8A-914F7729BF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2564904"/>
            <a:ext cx="4789984" cy="183495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أقدامك عجلات نار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في بيت إليصابات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DAB172-2558-66C3-AAA1-196488BC0A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190CF7-3681-8776-D246-6A2B9CB06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2780928"/>
            <a:ext cx="4810944" cy="158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ومنكبيكِ قد صار</a:t>
            </a:r>
            <a:br>
              <a:rPr lang="ar-SA" altLang="en-US" sz="54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54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كرسي حاملاه حيوانات </a:t>
            </a:r>
            <a:endParaRPr lang="en-US" altLang="en-US" sz="54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DC58EB-6C5A-5EA0-3C0B-542AD4400B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EFFC3C-E1A0-AD2E-5935-9F49BE8F0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77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5496" y="2636912"/>
            <a:ext cx="4785668" cy="17281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عمري ولى مني </a:t>
            </a:r>
            <a:b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وأنا تايـه في غفلات </a:t>
            </a:r>
            <a:endParaRPr lang="en-US" altLang="en-US" sz="6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AF0B1A-6F2C-4015-1404-6A4ECDE6C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4711FB-7D79-878E-7E7C-8138AE7680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98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-59502" y="2348880"/>
            <a:ext cx="4850485" cy="216024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ولا ضامن يضمني </a:t>
            </a:r>
            <a:br>
              <a:rPr lang="ar-SA" altLang="en-US" sz="7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7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مرتكب كل الزلات</a:t>
            </a:r>
            <a:endParaRPr lang="en-US" altLang="en-US" sz="7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48B9DD-41B1-D564-DB6B-9FCEE8C41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EEE4A7-0701-364A-BB04-48D55A4D7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98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" y="2348880"/>
            <a:ext cx="4788023" cy="216024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7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تفسير إسمك في </a:t>
            </a:r>
            <a:endParaRPr lang="ar-EG" altLang="en-US" sz="7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-Mateen" pitchFamily="2" charset="-78"/>
            </a:endParaRPr>
          </a:p>
          <a:p>
            <a:pPr algn="ctr" rtl="1">
              <a:defRPr/>
            </a:pPr>
            <a:r>
              <a:rPr lang="ar-SA" altLang="en-US" sz="70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أفواه كل المؤمنين </a:t>
            </a:r>
            <a:endParaRPr lang="en-US" altLang="en-US" sz="70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29876E-43ED-A6D5-71D3-364D4FCD1D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F7FA3A-E27B-66BF-76DD-E4A2CE77C0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98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" y="2564904"/>
            <a:ext cx="4788023" cy="1944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الكل يقولون يا إله</a:t>
            </a:r>
            <a:b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</a:b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solidFill>
                  <a:srgbClr val="FF0000"/>
                </a:solidFill>
                <a:cs typeface="AL-Mateen" pitchFamily="2" charset="-78"/>
              </a:rPr>
              <a:t>مريم</a:t>
            </a:r>
            <a:r>
              <a:rPr lang="ar-SA" altLang="en-US" sz="6600" b="0" dirty="0">
                <a:ln w="1333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ateen" pitchFamily="2" charset="-78"/>
              </a:rPr>
              <a:t> أعنا أجمعين </a:t>
            </a:r>
            <a:endParaRPr lang="en-US" altLang="en-US" sz="6600" b="0" dirty="0">
              <a:ln w="1333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6C5CB-6558-3220-7FDE-3B2C713F1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0"/>
            <a:ext cx="362836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60CB48-6140-67FA-8C93-28468F95D0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136815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98616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Custom 26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CD76"/>
      </a:accent5>
      <a:accent6>
        <a:srgbClr val="B9AB6F"/>
      </a:accent6>
      <a:hlink>
        <a:srgbClr val="66AACD"/>
      </a:hlink>
      <a:folHlink>
        <a:srgbClr val="B2C4D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158</TotalTime>
  <Words>233</Words>
  <Application>Microsoft Office PowerPoint</Application>
  <PresentationFormat>On-screen Show (4:3)</PresentationFormat>
  <Paragraphs>31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Tw Cen MT</vt:lpstr>
      <vt:lpstr>AL-Mateen</vt:lpstr>
      <vt:lpstr>Arial</vt:lpstr>
      <vt:lpstr>Thatch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28</cp:revision>
  <dcterms:created xsi:type="dcterms:W3CDTF">2019-07-13T16:43:43Z</dcterms:created>
  <dcterms:modified xsi:type="dcterms:W3CDTF">2026-08-05T18:19:55Z</dcterms:modified>
</cp:coreProperties>
</file>