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>
  <p:sldMasterIdLst>
    <p:sldMasterId id="2147483648" r:id="rId1"/>
  </p:sldMasterIdLst>
  <p:sldIdLst>
    <p:sldId id="297" r:id="rId2"/>
    <p:sldId id="386" r:id="rId3"/>
    <p:sldId id="387" r:id="rId4"/>
    <p:sldId id="388" r:id="rId5"/>
    <p:sldId id="389" r:id="rId6"/>
    <p:sldId id="390" r:id="rId7"/>
    <p:sldId id="391" r:id="rId8"/>
    <p:sldId id="392" r:id="rId9"/>
    <p:sldId id="393" r:id="rId10"/>
    <p:sldId id="394" r:id="rId11"/>
    <p:sldId id="395" r:id="rId12"/>
    <p:sldId id="396" r:id="rId13"/>
    <p:sldId id="397" r:id="rId14"/>
    <p:sldId id="398" r:id="rId15"/>
    <p:sldId id="399" r:id="rId16"/>
    <p:sldId id="400" r:id="rId17"/>
    <p:sldId id="401" r:id="rId18"/>
    <p:sldId id="402" r:id="rId19"/>
    <p:sldId id="403" r:id="rId20"/>
    <p:sldId id="404" r:id="rId21"/>
    <p:sldId id="405" r:id="rId22"/>
    <p:sldId id="406" r:id="rId23"/>
  </p:sldIdLst>
  <p:sldSz cx="9144000" cy="6858000" type="screen4x3"/>
  <p:notesSz cx="6858000" cy="9144000"/>
  <p:embeddedFontLst>
    <p:embeddedFont>
      <p:font typeface="AL-Mateen" pitchFamily="2" charset="-78"/>
      <p:regular r:id="rId24"/>
    </p:embeddedFont>
  </p:embeddedFontLst>
  <p:photoAlbum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97A"/>
    <a:srgbClr val="F9F7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8" d="100"/>
          <a:sy n="68" d="100"/>
        </p:scale>
        <p:origin x="144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505B6B-D457-2D27-21A0-685BB7F9F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FC6B8-1317-4697-B6A8-199BA37D5B87}" type="datetimeFigureOut">
              <a:rPr lang="en-US"/>
              <a:pPr>
                <a:defRPr/>
              </a:pPr>
              <a:t>8/5/2026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7A650A-6F00-D536-4D91-76BDE25AC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5B5CA9-879C-84B4-B61E-9EDAB4E0A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1150A3-83AD-446D-A164-0067F20A60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7591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864FAD-D370-07DF-F301-D3E6DDC20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9025D-1897-4E60-838A-4B5194CEADAD}" type="datetimeFigureOut">
              <a:rPr lang="en-US"/>
              <a:pPr>
                <a:defRPr/>
              </a:pPr>
              <a:t>8/5/2026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C44268-382F-6DB8-0778-DC5315187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8CB7A7-C117-3F7B-9109-DC71C7C6C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41775B-6361-4F23-805D-C9FC76DA0F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672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7A9998-EFFB-9C50-54E8-D38CAD33E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2FDF67-9C97-49F4-AD96-0A238DBB3F4B}" type="datetimeFigureOut">
              <a:rPr lang="en-US"/>
              <a:pPr>
                <a:defRPr/>
              </a:pPr>
              <a:t>8/5/2026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4CA191-3969-A6DC-A5FF-BCE222F6A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E97F98-4843-0AAD-720F-2FDC9A03C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43C550-C89A-402F-9A40-476AB1ABED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7066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AEAC41C-2BDB-2541-658D-32235DE8C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11594-DBAB-4169-B865-58AB17E11981}" type="datetimeFigureOut">
              <a:rPr lang="en-US"/>
              <a:pPr>
                <a:defRPr/>
              </a:pPr>
              <a:t>8/5/2026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65EAF06-2974-2738-983C-D4DEC0B1D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64BB118-9C7B-6B7F-295F-94D8EE594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CE297C-8A16-40E6-A75B-55DAD14AAB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9842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32E4DF2-9578-9738-4F29-2765AAD6B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2FE2A-53A6-458E-8012-54E2999DED71}" type="datetimeFigureOut">
              <a:rPr lang="en-US"/>
              <a:pPr>
                <a:defRPr/>
              </a:pPr>
              <a:t>8/5/2026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7894CC3-A54C-7B46-1E05-25EB75E6D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5F7248E-EAF5-7C89-55F9-AD29588BB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E9120C-42FB-48B5-B4C4-CDDE5CB43B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8973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BE21983-1D1C-8BC3-402B-B1499C703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9F2D08-E499-4EBD-9CCD-0F0DAC780FC1}" type="datetimeFigureOut">
              <a:rPr lang="en-US"/>
              <a:pPr>
                <a:defRPr/>
              </a:pPr>
              <a:t>8/5/2026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2F84E64-9DE2-B8FC-D3A1-A0311ADE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061AE6D-A650-489C-EEC0-268160F6C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86A55A-0DD5-45C2-981F-669A101AB4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1251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08C8453-62F7-30F1-66B8-BE4386324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87809B-C978-49AD-AEFA-C288B696A239}" type="datetimeFigureOut">
              <a:rPr lang="en-US"/>
              <a:pPr>
                <a:defRPr/>
              </a:pPr>
              <a:t>8/5/2026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71834FE-C009-8628-B7F4-23D2C3207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99D8C24-DC94-8DAA-9B0D-C32C75CCC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D622EA-0FC4-432C-9E20-9714078C4E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9764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E91F038-07E8-F903-F9C2-302295574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45EA4-6BCC-47EE-B446-522C6C3692D6}" type="datetimeFigureOut">
              <a:rPr lang="en-US"/>
              <a:pPr>
                <a:defRPr/>
              </a:pPr>
              <a:t>8/5/2026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3AD2F62-E28F-F201-2185-7320A7BAB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FB5D63E-2ECF-4E7E-DB38-0F94C0D2D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9AFD2F-E959-4D48-87B0-424FEB69AE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5170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ECAB18E-6A22-F717-FF4F-A0C3AF3A5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44F70F-DE79-4804-B3E4-9EAE939403A9}" type="datetimeFigureOut">
              <a:rPr lang="en-US"/>
              <a:pPr>
                <a:defRPr/>
              </a:pPr>
              <a:t>8/5/2026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FA7E2E2-678F-F47F-0E35-A2C051070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22B868-E6B5-2DB4-2F95-0266A6868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1FE6B-0441-47D2-AA0C-238A47A42D4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0787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EC6EB7-1558-49A4-837E-25BD41D2C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C0B21C-344B-4733-9EB4-995D85C65C7F}" type="datetimeFigureOut">
              <a:rPr lang="en-US"/>
              <a:pPr>
                <a:defRPr/>
              </a:pPr>
              <a:t>8/5/2026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D14F9C-03EA-E9E5-35E8-50A93E325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8727EC-F0D1-2530-9FA8-4F55ABC99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3CA42-0036-4B62-A586-F5201597F9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7711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995CF9-D2B4-5F47-EA03-B059E71E2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688F94-518C-44AA-AC3D-814A314EDD9F}" type="datetimeFigureOut">
              <a:rPr lang="en-US"/>
              <a:pPr>
                <a:defRPr/>
              </a:pPr>
              <a:t>8/5/2026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512914-6CE8-6A40-6A73-9FB2749BF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97E306-0079-0145-E72A-03A19BD69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FDC2A6-A5E7-4E3D-B799-EF81499A63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3608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B312F3EB-E3BE-341D-144E-B3D001868D5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5CE32A12-13F3-C35E-42F7-0CBF545A9BD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6FBD10-41CB-BA33-5013-A5B29ABCF8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6F74972-E355-4204-953E-9E63602F7999}" type="datetimeFigureOut">
              <a:rPr lang="en-US"/>
              <a:pPr>
                <a:defRPr/>
              </a:pPr>
              <a:t>8/5/2026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3192A1-634C-6067-3F5E-70DBBDC5D4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8D8189-899A-EC14-D03C-AA87C54054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63CD2C2-921C-435A-9FEC-A60ADFBEE96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24A30D1F-CE05-F41C-889E-3D28CEDF9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0" y="838200"/>
            <a:ext cx="4324350" cy="5105400"/>
          </a:xfrm>
        </p:spPr>
        <p:txBody>
          <a:bodyPr/>
          <a:lstStyle/>
          <a:p>
            <a:pPr rtl="1">
              <a:lnSpc>
                <a:spcPct val="150000"/>
              </a:lnSpc>
            </a:pPr>
            <a:r>
              <a:rPr lang="ar-EG" altLang="en-US" sz="5400">
                <a:solidFill>
                  <a:srgbClr val="002060"/>
                </a:solidFill>
                <a:cs typeface="AL-Mateen" pitchFamily="2" charset="-78"/>
              </a:rPr>
              <a:t>السلام لك يامريم</a:t>
            </a:r>
            <a:br>
              <a:rPr lang="ar-EG" altLang="en-US" sz="5400">
                <a:solidFill>
                  <a:srgbClr val="00206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002060"/>
                </a:solidFill>
                <a:cs typeface="AL-Mateen" pitchFamily="2" charset="-78"/>
              </a:rPr>
              <a:t>يا يمامة جليلة تصيح</a:t>
            </a:r>
            <a:br>
              <a:rPr lang="ar-EG" altLang="en-US" sz="5400">
                <a:solidFill>
                  <a:srgbClr val="00206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FF0000"/>
                </a:solidFill>
                <a:cs typeface="AL-Mateen" pitchFamily="2" charset="-78"/>
              </a:rPr>
              <a:t>لنا بسر معظـم</a:t>
            </a:r>
            <a:br>
              <a:rPr lang="ar-EG" altLang="en-US" sz="5400">
                <a:solidFill>
                  <a:srgbClr val="FF000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FF0000"/>
                </a:solidFill>
                <a:cs typeface="AL-Mateen" pitchFamily="2" charset="-78"/>
              </a:rPr>
              <a:t>صوتها مبهج وفريح</a:t>
            </a:r>
            <a:endParaRPr lang="en-US" altLang="en-US" sz="5400">
              <a:solidFill>
                <a:srgbClr val="FF0000"/>
              </a:solidFill>
            </a:endParaRPr>
          </a:p>
        </p:txBody>
      </p:sp>
      <p:pic>
        <p:nvPicPr>
          <p:cNvPr id="2051" name="Picture 3">
            <a:extLst>
              <a:ext uri="{FF2B5EF4-FFF2-40B4-BE49-F238E27FC236}">
                <a16:creationId xmlns:a16="http://schemas.microsoft.com/office/drawing/2014/main" id="{307E8FB0-B71F-1659-9EE5-600F93A764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45720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5">
            <a:extLst>
              <a:ext uri="{FF2B5EF4-FFF2-40B4-BE49-F238E27FC236}">
                <a16:creationId xmlns:a16="http://schemas.microsoft.com/office/drawing/2014/main" id="{3547200D-7371-DA09-5634-33424A54D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538" y="77788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D1CD734B-FBBD-9183-201B-FEF4D47CA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00" y="990600"/>
            <a:ext cx="4171950" cy="4876800"/>
          </a:xfrm>
        </p:spPr>
        <p:txBody>
          <a:bodyPr/>
          <a:lstStyle/>
          <a:p>
            <a:pPr rtl="1">
              <a:lnSpc>
                <a:spcPct val="150000"/>
              </a:lnSpc>
            </a:pPr>
            <a:r>
              <a:rPr lang="ar-EG" altLang="en-US" sz="5400">
                <a:solidFill>
                  <a:srgbClr val="002060"/>
                </a:solidFill>
                <a:cs typeface="AL-Mateen" pitchFamily="2" charset="-78"/>
              </a:rPr>
              <a:t>السلام لك ياكرمة</a:t>
            </a:r>
            <a:br>
              <a:rPr lang="ar-EG" altLang="en-US" sz="5400">
                <a:solidFill>
                  <a:srgbClr val="00206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002060"/>
                </a:solidFill>
                <a:cs typeface="AL-Mateen" pitchFamily="2" charset="-78"/>
              </a:rPr>
              <a:t>عنقودها قد أثمر</a:t>
            </a:r>
            <a:br>
              <a:rPr lang="ar-EG" altLang="en-US" sz="5400">
                <a:solidFill>
                  <a:srgbClr val="00206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FF0000"/>
                </a:solidFill>
                <a:cs typeface="AL-Mateen" pitchFamily="2" charset="-78"/>
              </a:rPr>
              <a:t>رأس ينبوع الحكمة</a:t>
            </a:r>
            <a:br>
              <a:rPr lang="ar-EG" altLang="en-US" sz="5400">
                <a:solidFill>
                  <a:srgbClr val="FF000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FF0000"/>
                </a:solidFill>
                <a:cs typeface="AL-Mateen" pitchFamily="2" charset="-78"/>
              </a:rPr>
              <a:t>وفهم عالى معظم</a:t>
            </a:r>
            <a:endParaRPr lang="en-US" altLang="en-US" sz="5400">
              <a:solidFill>
                <a:srgbClr val="FF0000"/>
              </a:solidFill>
            </a:endParaRPr>
          </a:p>
        </p:txBody>
      </p:sp>
      <p:pic>
        <p:nvPicPr>
          <p:cNvPr id="3075" name="Picture 1">
            <a:extLst>
              <a:ext uri="{FF2B5EF4-FFF2-40B4-BE49-F238E27FC236}">
                <a16:creationId xmlns:a16="http://schemas.microsoft.com/office/drawing/2014/main" id="{9D665C31-E7BB-2D9D-AF78-3A8BFF4208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45720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2">
            <a:extLst>
              <a:ext uri="{FF2B5EF4-FFF2-40B4-BE49-F238E27FC236}">
                <a16:creationId xmlns:a16="http://schemas.microsoft.com/office/drawing/2014/main" id="{C2678DD7-4EF5-DFB7-D96E-5C581B1E7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538" y="77788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EB4779E6-B0E3-D9CB-02D8-8CBBCBD21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8200" y="1143000"/>
            <a:ext cx="4267200" cy="4648200"/>
          </a:xfrm>
        </p:spPr>
        <p:txBody>
          <a:bodyPr/>
          <a:lstStyle/>
          <a:p>
            <a:pPr rtl="1">
              <a:lnSpc>
                <a:spcPct val="150000"/>
              </a:lnSpc>
            </a:pPr>
            <a:r>
              <a:rPr lang="ar-EG" altLang="en-US" sz="5400">
                <a:solidFill>
                  <a:srgbClr val="002060"/>
                </a:solidFill>
                <a:cs typeface="AL-Mateen" pitchFamily="2" charset="-78"/>
              </a:rPr>
              <a:t>السلام للإناء المستور</a:t>
            </a:r>
            <a:br>
              <a:rPr lang="ar-EG" altLang="en-US" sz="5400">
                <a:solidFill>
                  <a:srgbClr val="00206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002060"/>
                </a:solidFill>
                <a:cs typeface="AL-Mateen" pitchFamily="2" charset="-78"/>
              </a:rPr>
              <a:t>قبل كون العالمين</a:t>
            </a:r>
            <a:br>
              <a:rPr lang="ar-EG" altLang="en-US" sz="5400">
                <a:solidFill>
                  <a:srgbClr val="00206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FF0000"/>
                </a:solidFill>
                <a:cs typeface="AL-Mateen" pitchFamily="2" charset="-78"/>
              </a:rPr>
              <a:t>المحتوى نور من نور</a:t>
            </a:r>
            <a:br>
              <a:rPr lang="ar-EG" altLang="en-US" sz="5400">
                <a:solidFill>
                  <a:srgbClr val="FF000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FF0000"/>
                </a:solidFill>
                <a:cs typeface="AL-Mateen" pitchFamily="2" charset="-78"/>
              </a:rPr>
              <a:t>فى حضن الآب كل حين</a:t>
            </a:r>
            <a:endParaRPr lang="en-US" altLang="en-US" sz="5400">
              <a:solidFill>
                <a:srgbClr val="FF0000"/>
              </a:solidFill>
            </a:endParaRPr>
          </a:p>
        </p:txBody>
      </p:sp>
      <p:pic>
        <p:nvPicPr>
          <p:cNvPr id="4099" name="Picture 1">
            <a:extLst>
              <a:ext uri="{FF2B5EF4-FFF2-40B4-BE49-F238E27FC236}">
                <a16:creationId xmlns:a16="http://schemas.microsoft.com/office/drawing/2014/main" id="{296EBBAC-76BF-EFEE-606D-4F8018EFFB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45720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2">
            <a:extLst>
              <a:ext uri="{FF2B5EF4-FFF2-40B4-BE49-F238E27FC236}">
                <a16:creationId xmlns:a16="http://schemas.microsoft.com/office/drawing/2014/main" id="{03DE8DD7-AB40-C2DC-D30E-7160CC240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538" y="77788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FDB5668F-AE59-D921-91E6-79A61DB2A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8200" y="1066800"/>
            <a:ext cx="4324350" cy="4762500"/>
          </a:xfrm>
        </p:spPr>
        <p:txBody>
          <a:bodyPr/>
          <a:lstStyle/>
          <a:p>
            <a:pPr rtl="1">
              <a:lnSpc>
                <a:spcPct val="150000"/>
              </a:lnSpc>
            </a:pPr>
            <a:r>
              <a:rPr lang="ar-EG" altLang="en-US" sz="5400">
                <a:solidFill>
                  <a:srgbClr val="002060"/>
                </a:solidFill>
                <a:cs typeface="AL-Mateen" pitchFamily="2" charset="-78"/>
              </a:rPr>
              <a:t>السلام لك يا كنز خفى</a:t>
            </a:r>
            <a:br>
              <a:rPr lang="ar-EG" altLang="en-US" sz="5400">
                <a:solidFill>
                  <a:srgbClr val="00206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002060"/>
                </a:solidFill>
                <a:cs typeface="AL-Mateen" pitchFamily="2" charset="-78"/>
              </a:rPr>
              <a:t>حامل كل الأسرار</a:t>
            </a:r>
            <a:br>
              <a:rPr lang="ar-EG" altLang="en-US" sz="5400">
                <a:solidFill>
                  <a:srgbClr val="00206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FF0000"/>
                </a:solidFill>
                <a:cs typeface="AL-Mateen" pitchFamily="2" charset="-78"/>
              </a:rPr>
              <a:t>وبك الموعد وُفى</a:t>
            </a:r>
            <a:br>
              <a:rPr lang="ar-EG" altLang="en-US" sz="5400">
                <a:solidFill>
                  <a:srgbClr val="FF000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FF0000"/>
                </a:solidFill>
                <a:cs typeface="AL-Mateen" pitchFamily="2" charset="-78"/>
              </a:rPr>
              <a:t>لسائر الأباء الأبرار</a:t>
            </a:r>
            <a:endParaRPr lang="en-US" altLang="en-US" sz="5400">
              <a:solidFill>
                <a:srgbClr val="FF0000"/>
              </a:solidFill>
            </a:endParaRPr>
          </a:p>
        </p:txBody>
      </p:sp>
      <p:pic>
        <p:nvPicPr>
          <p:cNvPr id="5123" name="Picture 1">
            <a:extLst>
              <a:ext uri="{FF2B5EF4-FFF2-40B4-BE49-F238E27FC236}">
                <a16:creationId xmlns:a16="http://schemas.microsoft.com/office/drawing/2014/main" id="{0CF216E5-AFA5-0EC9-7A5E-ECC5FD782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45720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2">
            <a:extLst>
              <a:ext uri="{FF2B5EF4-FFF2-40B4-BE49-F238E27FC236}">
                <a16:creationId xmlns:a16="http://schemas.microsoft.com/office/drawing/2014/main" id="{BBCD3395-03DF-79D1-54CE-04BAA4A72C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538" y="77788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A725A67C-BC9E-20C8-FAD4-747731A64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00" y="1219200"/>
            <a:ext cx="4133850" cy="4267200"/>
          </a:xfrm>
        </p:spPr>
        <p:txBody>
          <a:bodyPr/>
          <a:lstStyle/>
          <a:p>
            <a:pPr rtl="1">
              <a:lnSpc>
                <a:spcPct val="150000"/>
              </a:lnSpc>
            </a:pPr>
            <a:r>
              <a:rPr lang="ar-EG" altLang="en-US" sz="5400">
                <a:solidFill>
                  <a:srgbClr val="002060"/>
                </a:solidFill>
                <a:cs typeface="AL-Mateen" pitchFamily="2" charset="-78"/>
              </a:rPr>
              <a:t>السلام لك يا مظلة</a:t>
            </a:r>
            <a:br>
              <a:rPr lang="ar-EG" altLang="en-US" sz="5400">
                <a:solidFill>
                  <a:srgbClr val="00206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002060"/>
                </a:solidFill>
                <a:cs typeface="AL-Mateen" pitchFamily="2" charset="-78"/>
              </a:rPr>
              <a:t>أب الأباء إبراهيم</a:t>
            </a:r>
            <a:br>
              <a:rPr lang="ar-EG" altLang="en-US" sz="5400">
                <a:solidFill>
                  <a:srgbClr val="00206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FF0000"/>
                </a:solidFill>
                <a:cs typeface="AL-Mateen" pitchFamily="2" charset="-78"/>
              </a:rPr>
              <a:t>حكمة خفية وظهرت</a:t>
            </a:r>
            <a:br>
              <a:rPr lang="ar-EG" altLang="en-US" sz="5400">
                <a:solidFill>
                  <a:srgbClr val="FF0000"/>
                </a:solidFill>
                <a:cs typeface="AL-Mateen" pitchFamily="2" charset="-78"/>
              </a:rPr>
            </a:br>
            <a:r>
              <a:rPr lang="ar-SA" altLang="en-US" sz="5400">
                <a:solidFill>
                  <a:srgbClr val="FF0000"/>
                </a:solidFill>
                <a:cs typeface="AL-Mateen" pitchFamily="2" charset="-78"/>
              </a:rPr>
              <a:t>ا</a:t>
            </a:r>
            <a:r>
              <a:rPr lang="ar-EG" altLang="en-US" sz="5400">
                <a:solidFill>
                  <a:srgbClr val="FF0000"/>
                </a:solidFill>
                <a:cs typeface="AL-Mateen" pitchFamily="2" charset="-78"/>
              </a:rPr>
              <a:t>حتار فيها كل فهيم</a:t>
            </a:r>
            <a:endParaRPr lang="en-US" altLang="en-US" sz="5400">
              <a:solidFill>
                <a:srgbClr val="FF0000"/>
              </a:solidFill>
            </a:endParaRPr>
          </a:p>
        </p:txBody>
      </p:sp>
      <p:pic>
        <p:nvPicPr>
          <p:cNvPr id="6147" name="Picture 1">
            <a:extLst>
              <a:ext uri="{FF2B5EF4-FFF2-40B4-BE49-F238E27FC236}">
                <a16:creationId xmlns:a16="http://schemas.microsoft.com/office/drawing/2014/main" id="{ED4C35B2-7AA1-57E2-5287-8B41DF95DF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45720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2">
            <a:extLst>
              <a:ext uri="{FF2B5EF4-FFF2-40B4-BE49-F238E27FC236}">
                <a16:creationId xmlns:a16="http://schemas.microsoft.com/office/drawing/2014/main" id="{D7A948D7-B5A9-2BF8-911F-FCFAEEA612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538" y="77788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5C930BFD-2464-805C-7F9E-919834FBA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9650" y="1371600"/>
            <a:ext cx="3943350" cy="4229100"/>
          </a:xfrm>
        </p:spPr>
        <p:txBody>
          <a:bodyPr/>
          <a:lstStyle/>
          <a:p>
            <a:pPr rtl="1">
              <a:lnSpc>
                <a:spcPct val="150000"/>
              </a:lnSpc>
            </a:pPr>
            <a:r>
              <a:rPr lang="ar-EG" altLang="en-US" sz="5400">
                <a:solidFill>
                  <a:srgbClr val="002060"/>
                </a:solidFill>
                <a:cs typeface="AL-Mateen" pitchFamily="2" charset="-78"/>
              </a:rPr>
              <a:t>السلام لينبوع إسحق</a:t>
            </a:r>
            <a:br>
              <a:rPr lang="ar-EG" altLang="en-US" sz="5400">
                <a:solidFill>
                  <a:srgbClr val="00206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002060"/>
                </a:solidFill>
                <a:cs typeface="AL-Mateen" pitchFamily="2" charset="-78"/>
              </a:rPr>
              <a:t>مروى الزرع المثمر</a:t>
            </a:r>
            <a:br>
              <a:rPr lang="ar-EG" altLang="en-US" sz="5400">
                <a:solidFill>
                  <a:srgbClr val="00206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FF0000"/>
                </a:solidFill>
                <a:cs typeface="AL-Mateen" pitchFamily="2" charset="-78"/>
              </a:rPr>
              <a:t>السلام لفجر مشرق</a:t>
            </a:r>
            <a:br>
              <a:rPr lang="ar-EG" altLang="en-US" sz="5400">
                <a:solidFill>
                  <a:srgbClr val="FF000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FF0000"/>
                </a:solidFill>
                <a:cs typeface="AL-Mateen" pitchFamily="2" charset="-78"/>
              </a:rPr>
              <a:t>أشرق فى عالم مقفر</a:t>
            </a:r>
            <a:endParaRPr lang="en-US" altLang="en-US" sz="5400">
              <a:solidFill>
                <a:srgbClr val="FF0000"/>
              </a:solidFill>
            </a:endParaRPr>
          </a:p>
        </p:txBody>
      </p:sp>
      <p:pic>
        <p:nvPicPr>
          <p:cNvPr id="7171" name="Picture 1">
            <a:extLst>
              <a:ext uri="{FF2B5EF4-FFF2-40B4-BE49-F238E27FC236}">
                <a16:creationId xmlns:a16="http://schemas.microsoft.com/office/drawing/2014/main" id="{B5FF4275-4A18-F93E-4BEA-5744DE0B9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45720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2">
            <a:extLst>
              <a:ext uri="{FF2B5EF4-FFF2-40B4-BE49-F238E27FC236}">
                <a16:creationId xmlns:a16="http://schemas.microsoft.com/office/drawing/2014/main" id="{1B5BF7DA-FFB2-CD79-961D-A29742B31F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538" y="77788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17827593-62BC-9D0D-118C-3C972A7C5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0" y="1104900"/>
            <a:ext cx="4171950" cy="4762500"/>
          </a:xfrm>
        </p:spPr>
        <p:txBody>
          <a:bodyPr/>
          <a:lstStyle/>
          <a:p>
            <a:pPr rtl="1">
              <a:lnSpc>
                <a:spcPct val="150000"/>
              </a:lnSpc>
            </a:pPr>
            <a:r>
              <a:rPr lang="ar-EG" altLang="en-US" sz="5400">
                <a:solidFill>
                  <a:srgbClr val="002060"/>
                </a:solidFill>
                <a:cs typeface="AL-Mateen" pitchFamily="2" charset="-78"/>
              </a:rPr>
              <a:t>السلام لتهليل يعقوب</a:t>
            </a:r>
            <a:br>
              <a:rPr lang="ar-EG" altLang="en-US" sz="5400">
                <a:solidFill>
                  <a:srgbClr val="00206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002060"/>
                </a:solidFill>
                <a:cs typeface="AL-Mateen" pitchFamily="2" charset="-78"/>
              </a:rPr>
              <a:t>وأصل كل البركات</a:t>
            </a:r>
            <a:br>
              <a:rPr lang="ar-EG" altLang="en-US" sz="5400">
                <a:solidFill>
                  <a:srgbClr val="00206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FF0000"/>
                </a:solidFill>
                <a:cs typeface="AL-Mateen" pitchFamily="2" charset="-78"/>
              </a:rPr>
              <a:t>وراحة للشعوب</a:t>
            </a:r>
            <a:br>
              <a:rPr lang="ar-EG" altLang="en-US" sz="5400">
                <a:solidFill>
                  <a:srgbClr val="FF000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FF0000"/>
                </a:solidFill>
                <a:cs typeface="AL-Mateen" pitchFamily="2" charset="-78"/>
              </a:rPr>
              <a:t>وبها زالت اللعنات</a:t>
            </a:r>
            <a:endParaRPr lang="en-US" altLang="en-US" sz="5400">
              <a:solidFill>
                <a:srgbClr val="FF0000"/>
              </a:solidFill>
            </a:endParaRPr>
          </a:p>
        </p:txBody>
      </p:sp>
      <p:pic>
        <p:nvPicPr>
          <p:cNvPr id="8195" name="Picture 1">
            <a:extLst>
              <a:ext uri="{FF2B5EF4-FFF2-40B4-BE49-F238E27FC236}">
                <a16:creationId xmlns:a16="http://schemas.microsoft.com/office/drawing/2014/main" id="{24171CBF-F791-7E8A-4EB4-0E17C142A2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45720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2">
            <a:extLst>
              <a:ext uri="{FF2B5EF4-FFF2-40B4-BE49-F238E27FC236}">
                <a16:creationId xmlns:a16="http://schemas.microsoft.com/office/drawing/2014/main" id="{BBE84FD7-BFA9-59B2-96ED-6844CF1F21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538" y="77788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01DF5762-D97C-81B7-915E-173CCCE99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0" y="1143000"/>
            <a:ext cx="4095750" cy="4495800"/>
          </a:xfrm>
        </p:spPr>
        <p:txBody>
          <a:bodyPr/>
          <a:lstStyle/>
          <a:p>
            <a:pPr rtl="1">
              <a:lnSpc>
                <a:spcPct val="150000"/>
              </a:lnSpc>
            </a:pPr>
            <a:r>
              <a:rPr lang="ar-EG" altLang="en-US" sz="5400">
                <a:solidFill>
                  <a:srgbClr val="002060"/>
                </a:solidFill>
                <a:cs typeface="AL-Mateen" pitchFamily="2" charset="-78"/>
              </a:rPr>
              <a:t>السلام لحقل مشهور</a:t>
            </a:r>
            <a:br>
              <a:rPr lang="ar-EG" altLang="en-US" sz="5400">
                <a:solidFill>
                  <a:srgbClr val="00206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002060"/>
                </a:solidFill>
                <a:cs typeface="AL-Mateen" pitchFamily="2" charset="-78"/>
              </a:rPr>
              <a:t>وفى وسطه الجوهر</a:t>
            </a:r>
            <a:br>
              <a:rPr lang="ar-EG" altLang="en-US" sz="5400">
                <a:solidFill>
                  <a:srgbClr val="00206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FF0000"/>
                </a:solidFill>
                <a:cs typeface="AL-Mateen" pitchFamily="2" charset="-78"/>
              </a:rPr>
              <a:t>وجده يوسف مبرور</a:t>
            </a:r>
            <a:br>
              <a:rPr lang="ar-EG" altLang="en-US" sz="5400">
                <a:solidFill>
                  <a:srgbClr val="FF000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FF0000"/>
                </a:solidFill>
                <a:cs typeface="AL-Mateen" pitchFamily="2" charset="-78"/>
              </a:rPr>
              <a:t>ويفوق كنزاً أبهر</a:t>
            </a:r>
            <a:endParaRPr lang="en-US" altLang="en-US" sz="5400">
              <a:solidFill>
                <a:srgbClr val="FF0000"/>
              </a:solidFill>
            </a:endParaRPr>
          </a:p>
        </p:txBody>
      </p:sp>
      <p:pic>
        <p:nvPicPr>
          <p:cNvPr id="9219" name="Picture 1">
            <a:extLst>
              <a:ext uri="{FF2B5EF4-FFF2-40B4-BE49-F238E27FC236}">
                <a16:creationId xmlns:a16="http://schemas.microsoft.com/office/drawing/2014/main" id="{BD6D4219-BE5B-5EF6-0D4E-B87B6C72FD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45720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2">
            <a:extLst>
              <a:ext uri="{FF2B5EF4-FFF2-40B4-BE49-F238E27FC236}">
                <a16:creationId xmlns:a16="http://schemas.microsoft.com/office/drawing/2014/main" id="{5119BD2E-F831-CF9B-48FF-DF57B49FD2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538" y="77788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C20365AE-D128-E95F-FFFC-5C2787049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0" y="1143000"/>
            <a:ext cx="4400550" cy="4648200"/>
          </a:xfrm>
        </p:spPr>
        <p:txBody>
          <a:bodyPr/>
          <a:lstStyle/>
          <a:p>
            <a:pPr rtl="1">
              <a:lnSpc>
                <a:spcPct val="150000"/>
              </a:lnSpc>
            </a:pPr>
            <a:r>
              <a:rPr lang="ar-EG" altLang="en-US" sz="5400">
                <a:solidFill>
                  <a:srgbClr val="002060"/>
                </a:solidFill>
                <a:cs typeface="AL-Mateen" pitchFamily="2" charset="-78"/>
              </a:rPr>
              <a:t>يا حقل نقى مبرور</a:t>
            </a:r>
            <a:br>
              <a:rPr lang="ar-EG" altLang="en-US" sz="5400">
                <a:solidFill>
                  <a:srgbClr val="00206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002060"/>
                </a:solidFill>
                <a:cs typeface="AL-Mateen" pitchFamily="2" charset="-78"/>
              </a:rPr>
              <a:t>فى وسطه خالق لا يُرى</a:t>
            </a:r>
            <a:br>
              <a:rPr lang="ar-EG" altLang="en-US" sz="5400">
                <a:solidFill>
                  <a:srgbClr val="00206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FF0000"/>
                </a:solidFill>
                <a:cs typeface="AL-Mateen" pitchFamily="2" charset="-78"/>
              </a:rPr>
              <a:t>صير المشجوب مبرور</a:t>
            </a:r>
            <a:br>
              <a:rPr lang="ar-EG" altLang="en-US" sz="5400">
                <a:solidFill>
                  <a:srgbClr val="FF000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FF0000"/>
                </a:solidFill>
                <a:cs typeface="AL-Mateen" pitchFamily="2" charset="-78"/>
              </a:rPr>
              <a:t>له العظمة والقدرة</a:t>
            </a:r>
            <a:endParaRPr lang="en-US" altLang="en-US" sz="5400">
              <a:solidFill>
                <a:srgbClr val="FF0000"/>
              </a:solidFill>
            </a:endParaRPr>
          </a:p>
        </p:txBody>
      </p:sp>
      <p:pic>
        <p:nvPicPr>
          <p:cNvPr id="10243" name="Picture 1">
            <a:extLst>
              <a:ext uri="{FF2B5EF4-FFF2-40B4-BE49-F238E27FC236}">
                <a16:creationId xmlns:a16="http://schemas.microsoft.com/office/drawing/2014/main" id="{FBBDB886-48ED-4FFC-88E2-B610CFE356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45720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2">
            <a:extLst>
              <a:ext uri="{FF2B5EF4-FFF2-40B4-BE49-F238E27FC236}">
                <a16:creationId xmlns:a16="http://schemas.microsoft.com/office/drawing/2014/main" id="{C64FD8D5-9F10-031F-A7A3-DA43DE3D1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538" y="77788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7B085AD2-F1A0-FBEB-4092-5A1E60B8A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0" y="1143000"/>
            <a:ext cx="4019550" cy="4762500"/>
          </a:xfrm>
        </p:spPr>
        <p:txBody>
          <a:bodyPr/>
          <a:lstStyle/>
          <a:p>
            <a:pPr rtl="1">
              <a:lnSpc>
                <a:spcPct val="150000"/>
              </a:lnSpc>
            </a:pPr>
            <a:r>
              <a:rPr lang="ar-EG" altLang="en-US" sz="5400">
                <a:solidFill>
                  <a:srgbClr val="002060"/>
                </a:solidFill>
                <a:cs typeface="AL-Mateen" pitchFamily="2" charset="-78"/>
              </a:rPr>
              <a:t>السلام لسفينة نوح</a:t>
            </a:r>
            <a:br>
              <a:rPr lang="ar-EG" altLang="en-US" sz="5400">
                <a:solidFill>
                  <a:srgbClr val="00206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002060"/>
                </a:solidFill>
                <a:cs typeface="AL-Mateen" pitchFamily="2" charset="-78"/>
              </a:rPr>
              <a:t>والنجمة البدرية</a:t>
            </a:r>
            <a:br>
              <a:rPr lang="ar-EG" altLang="en-US" sz="5400">
                <a:solidFill>
                  <a:srgbClr val="00206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FF0000"/>
                </a:solidFill>
                <a:cs typeface="AL-Mateen" pitchFamily="2" charset="-78"/>
              </a:rPr>
              <a:t>إشراقك فجر يلوح</a:t>
            </a:r>
            <a:br>
              <a:rPr lang="ar-EG" altLang="en-US" sz="5400">
                <a:solidFill>
                  <a:srgbClr val="FF000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FF0000"/>
                </a:solidFill>
                <a:cs typeface="AL-Mateen" pitchFamily="2" charset="-78"/>
              </a:rPr>
              <a:t>نوره لكل البرية</a:t>
            </a:r>
            <a:endParaRPr lang="en-US" altLang="en-US" sz="5400">
              <a:solidFill>
                <a:srgbClr val="FF0000"/>
              </a:solidFill>
            </a:endParaRPr>
          </a:p>
        </p:txBody>
      </p:sp>
      <p:pic>
        <p:nvPicPr>
          <p:cNvPr id="11267" name="Picture 1">
            <a:extLst>
              <a:ext uri="{FF2B5EF4-FFF2-40B4-BE49-F238E27FC236}">
                <a16:creationId xmlns:a16="http://schemas.microsoft.com/office/drawing/2014/main" id="{17070D36-B63C-B640-847C-F1F1854F2D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45720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2">
            <a:extLst>
              <a:ext uri="{FF2B5EF4-FFF2-40B4-BE49-F238E27FC236}">
                <a16:creationId xmlns:a16="http://schemas.microsoft.com/office/drawing/2014/main" id="{36ABCF71-48DC-A27B-A2FD-8EC062ED92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538" y="77788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2EDAB4BD-B1B0-6C35-FBAC-A7DC20BA8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3450" y="1219200"/>
            <a:ext cx="4095750" cy="4419600"/>
          </a:xfrm>
        </p:spPr>
        <p:txBody>
          <a:bodyPr/>
          <a:lstStyle/>
          <a:p>
            <a:pPr rtl="1">
              <a:lnSpc>
                <a:spcPct val="150000"/>
              </a:lnSpc>
            </a:pPr>
            <a:r>
              <a:rPr lang="ar-EG" altLang="en-US" sz="5400">
                <a:solidFill>
                  <a:srgbClr val="002060"/>
                </a:solidFill>
                <a:cs typeface="AL-Mateen" pitchFamily="2" charset="-78"/>
              </a:rPr>
              <a:t>يا حقل غير مفلح</a:t>
            </a:r>
            <a:br>
              <a:rPr lang="ar-EG" altLang="en-US" sz="5400">
                <a:solidFill>
                  <a:srgbClr val="00206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002060"/>
                </a:solidFill>
                <a:cs typeface="AL-Mateen" pitchFamily="2" charset="-78"/>
              </a:rPr>
              <a:t> من ذاته بغير تفليح</a:t>
            </a:r>
            <a:br>
              <a:rPr lang="ar-EG" altLang="en-US" sz="5400">
                <a:solidFill>
                  <a:srgbClr val="00206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FF0000"/>
                </a:solidFill>
                <a:cs typeface="AL-Mateen" pitchFamily="2" charset="-78"/>
              </a:rPr>
              <a:t>سقاه صار مُفلّح</a:t>
            </a:r>
            <a:br>
              <a:rPr lang="ar-EG" altLang="en-US" sz="5400">
                <a:solidFill>
                  <a:srgbClr val="FF000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FF0000"/>
                </a:solidFill>
                <a:cs typeface="AL-Mateen" pitchFamily="2" charset="-78"/>
              </a:rPr>
              <a:t>روحا</a:t>
            </a:r>
            <a:r>
              <a:rPr lang="ar-SY" altLang="en-US" sz="5400">
                <a:solidFill>
                  <a:srgbClr val="FF0000"/>
                </a:solidFill>
                <a:cs typeface="AL-Mateen" pitchFamily="2" charset="-78"/>
              </a:rPr>
              <a:t>ً</a:t>
            </a:r>
            <a:r>
              <a:rPr lang="ar-EG" altLang="en-US" sz="5400">
                <a:solidFill>
                  <a:srgbClr val="FF0000"/>
                </a:solidFill>
                <a:cs typeface="AL-Mateen" pitchFamily="2" charset="-78"/>
              </a:rPr>
              <a:t> قدوساً وصريح</a:t>
            </a:r>
            <a:endParaRPr lang="en-US" altLang="en-US" sz="5400">
              <a:solidFill>
                <a:srgbClr val="FF0000"/>
              </a:solidFill>
            </a:endParaRPr>
          </a:p>
        </p:txBody>
      </p:sp>
      <p:pic>
        <p:nvPicPr>
          <p:cNvPr id="12291" name="Picture 1">
            <a:extLst>
              <a:ext uri="{FF2B5EF4-FFF2-40B4-BE49-F238E27FC236}">
                <a16:creationId xmlns:a16="http://schemas.microsoft.com/office/drawing/2014/main" id="{1232F611-F598-B9AA-A57B-2E6EC4664C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45720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2">
            <a:extLst>
              <a:ext uri="{FF2B5EF4-FFF2-40B4-BE49-F238E27FC236}">
                <a16:creationId xmlns:a16="http://schemas.microsoft.com/office/drawing/2014/main" id="{00D91481-F964-E18A-CCE2-EE652AC05A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538" y="77788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ACF3485A-31E7-E399-0617-D6A857110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00" y="1219200"/>
            <a:ext cx="4171950" cy="4381500"/>
          </a:xfrm>
        </p:spPr>
        <p:txBody>
          <a:bodyPr/>
          <a:lstStyle/>
          <a:p>
            <a:pPr rtl="1">
              <a:lnSpc>
                <a:spcPct val="150000"/>
              </a:lnSpc>
            </a:pPr>
            <a:r>
              <a:rPr lang="ar-EG" altLang="en-US" sz="5400">
                <a:solidFill>
                  <a:srgbClr val="002060"/>
                </a:solidFill>
                <a:cs typeface="AL-Mateen" pitchFamily="2" charset="-78"/>
              </a:rPr>
              <a:t>السلام للمصنوعة</a:t>
            </a:r>
            <a:br>
              <a:rPr lang="ar-EG" altLang="en-US" sz="5400">
                <a:solidFill>
                  <a:srgbClr val="00206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002060"/>
                </a:solidFill>
                <a:cs typeface="AL-Mateen" pitchFamily="2" charset="-78"/>
              </a:rPr>
              <a:t>وصانعها هو جنينها</a:t>
            </a:r>
            <a:br>
              <a:rPr lang="ar-EG" altLang="en-US" sz="5400">
                <a:solidFill>
                  <a:srgbClr val="00206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FF0000"/>
                </a:solidFill>
                <a:cs typeface="AL-Mateen" pitchFamily="2" charset="-78"/>
              </a:rPr>
              <a:t>وهى بيده مبدوعة</a:t>
            </a:r>
            <a:br>
              <a:rPr lang="ar-EG" altLang="en-US" sz="5400">
                <a:solidFill>
                  <a:srgbClr val="FF000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FF0000"/>
                </a:solidFill>
                <a:cs typeface="AL-Mateen" pitchFamily="2" charset="-78"/>
              </a:rPr>
              <a:t>وولد كصبى منها</a:t>
            </a:r>
            <a:endParaRPr lang="en-US" altLang="en-US" sz="5400">
              <a:solidFill>
                <a:srgbClr val="FF0000"/>
              </a:solidFill>
            </a:endParaRPr>
          </a:p>
        </p:txBody>
      </p:sp>
      <p:pic>
        <p:nvPicPr>
          <p:cNvPr id="13315" name="Picture 1">
            <a:extLst>
              <a:ext uri="{FF2B5EF4-FFF2-40B4-BE49-F238E27FC236}">
                <a16:creationId xmlns:a16="http://schemas.microsoft.com/office/drawing/2014/main" id="{23DFD8C9-CDE9-C52A-E246-83E798BAC9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45720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2">
            <a:extLst>
              <a:ext uri="{FF2B5EF4-FFF2-40B4-BE49-F238E27FC236}">
                <a16:creationId xmlns:a16="http://schemas.microsoft.com/office/drawing/2014/main" id="{D1799812-A645-CEE7-8E5D-C01988A92D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538" y="77788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53987812-AABD-6278-0711-7EE714F43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3450" y="1143000"/>
            <a:ext cx="4171950" cy="4419600"/>
          </a:xfrm>
        </p:spPr>
        <p:txBody>
          <a:bodyPr/>
          <a:lstStyle/>
          <a:p>
            <a:pPr rtl="1">
              <a:lnSpc>
                <a:spcPct val="150000"/>
              </a:lnSpc>
            </a:pPr>
            <a:r>
              <a:rPr lang="ar-EG" altLang="en-US" sz="5400">
                <a:solidFill>
                  <a:srgbClr val="002060"/>
                </a:solidFill>
                <a:cs typeface="AL-Mateen" pitchFamily="2" charset="-78"/>
              </a:rPr>
              <a:t>طوباك يا من سرّك</a:t>
            </a:r>
            <a:br>
              <a:rPr lang="ar-EG" altLang="en-US" sz="5400">
                <a:solidFill>
                  <a:srgbClr val="00206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002060"/>
                </a:solidFill>
                <a:cs typeface="AL-Mateen" pitchFamily="2" charset="-78"/>
              </a:rPr>
              <a:t>متعالِ عجيب ورهيب</a:t>
            </a:r>
            <a:br>
              <a:rPr lang="ar-EG" altLang="en-US" sz="5400">
                <a:solidFill>
                  <a:srgbClr val="002060"/>
                </a:solidFill>
                <a:cs typeface="AL-Mateen" pitchFamily="2" charset="-78"/>
              </a:rPr>
            </a:br>
            <a:r>
              <a:rPr lang="ar-SA" altLang="en-US" sz="5400">
                <a:solidFill>
                  <a:srgbClr val="FF0000"/>
                </a:solidFill>
                <a:cs typeface="AL-Mateen" pitchFamily="2" charset="-78"/>
              </a:rPr>
              <a:t>ا</a:t>
            </a:r>
            <a:r>
              <a:rPr lang="ar-EG" altLang="en-US" sz="5400">
                <a:solidFill>
                  <a:srgbClr val="FF0000"/>
                </a:solidFill>
                <a:cs typeface="AL-Mateen" pitchFamily="2" charset="-78"/>
              </a:rPr>
              <a:t>حتار عقلى فى أمرك</a:t>
            </a:r>
            <a:br>
              <a:rPr lang="ar-EG" altLang="en-US" sz="5400">
                <a:solidFill>
                  <a:srgbClr val="FF000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FF0000"/>
                </a:solidFill>
                <a:cs typeface="AL-Mateen" pitchFamily="2" charset="-78"/>
              </a:rPr>
              <a:t>بل وعقل كل نجيب</a:t>
            </a:r>
            <a:endParaRPr lang="en-US" altLang="en-US" sz="5400">
              <a:solidFill>
                <a:srgbClr val="FF0000"/>
              </a:solidFill>
            </a:endParaRPr>
          </a:p>
        </p:txBody>
      </p:sp>
      <p:pic>
        <p:nvPicPr>
          <p:cNvPr id="14339" name="Picture 1">
            <a:extLst>
              <a:ext uri="{FF2B5EF4-FFF2-40B4-BE49-F238E27FC236}">
                <a16:creationId xmlns:a16="http://schemas.microsoft.com/office/drawing/2014/main" id="{388A88B1-4AE3-C8D6-1474-9EAC1E3E6A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45720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2">
            <a:extLst>
              <a:ext uri="{FF2B5EF4-FFF2-40B4-BE49-F238E27FC236}">
                <a16:creationId xmlns:a16="http://schemas.microsoft.com/office/drawing/2014/main" id="{410EF968-3037-FD54-8734-B1492EC37A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538" y="77788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1C598D66-F750-A531-3DE0-5CB4E85BF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8200" y="990600"/>
            <a:ext cx="4343400" cy="4953000"/>
          </a:xfrm>
        </p:spPr>
        <p:txBody>
          <a:bodyPr/>
          <a:lstStyle/>
          <a:p>
            <a:pPr rtl="1">
              <a:lnSpc>
                <a:spcPct val="150000"/>
              </a:lnSpc>
            </a:pPr>
            <a:r>
              <a:rPr lang="ar-EG" altLang="en-US" sz="5400">
                <a:solidFill>
                  <a:srgbClr val="002060"/>
                </a:solidFill>
                <a:cs typeface="AL-Mateen" pitchFamily="2" charset="-78"/>
              </a:rPr>
              <a:t>ما أبهج نورك فى ضياه</a:t>
            </a:r>
            <a:br>
              <a:rPr lang="ar-EG" altLang="en-US" sz="5400">
                <a:solidFill>
                  <a:srgbClr val="00206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002060"/>
                </a:solidFill>
                <a:cs typeface="AL-Mateen" pitchFamily="2" charset="-78"/>
              </a:rPr>
              <a:t>يضئ على أهل الظلمة</a:t>
            </a:r>
            <a:br>
              <a:rPr lang="ar-EG" altLang="en-US" sz="5400">
                <a:solidFill>
                  <a:srgbClr val="00206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FF0000"/>
                </a:solidFill>
                <a:cs typeface="AL-Mateen" pitchFamily="2" charset="-78"/>
              </a:rPr>
              <a:t>عبدك إبليس أغواه</a:t>
            </a:r>
            <a:br>
              <a:rPr lang="ar-EG" altLang="en-US" sz="5400">
                <a:solidFill>
                  <a:srgbClr val="FF000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FF0000"/>
                </a:solidFill>
                <a:cs typeface="AL-Mateen" pitchFamily="2" charset="-78"/>
              </a:rPr>
              <a:t>صيره من أهل النقمة</a:t>
            </a:r>
            <a:endParaRPr lang="en-US" altLang="en-US" sz="5400">
              <a:solidFill>
                <a:srgbClr val="FF0000"/>
              </a:solidFill>
            </a:endParaRPr>
          </a:p>
        </p:txBody>
      </p:sp>
      <p:pic>
        <p:nvPicPr>
          <p:cNvPr id="15363" name="Picture 1">
            <a:extLst>
              <a:ext uri="{FF2B5EF4-FFF2-40B4-BE49-F238E27FC236}">
                <a16:creationId xmlns:a16="http://schemas.microsoft.com/office/drawing/2014/main" id="{4AD84BDD-178F-E177-3997-781269019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45720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2">
            <a:extLst>
              <a:ext uri="{FF2B5EF4-FFF2-40B4-BE49-F238E27FC236}">
                <a16:creationId xmlns:a16="http://schemas.microsoft.com/office/drawing/2014/main" id="{D3233726-1174-7FD3-686D-5E693D779A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538" y="77788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9C1B497F-D4F9-0356-57F7-E0F440B22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0" y="1104900"/>
            <a:ext cx="4019550" cy="4762500"/>
          </a:xfrm>
        </p:spPr>
        <p:txBody>
          <a:bodyPr/>
          <a:lstStyle/>
          <a:p>
            <a:pPr rtl="1">
              <a:lnSpc>
                <a:spcPct val="150000"/>
              </a:lnSpc>
            </a:pPr>
            <a:r>
              <a:rPr lang="ar-EG" altLang="en-US" sz="5400">
                <a:solidFill>
                  <a:srgbClr val="002060"/>
                </a:solidFill>
                <a:cs typeface="AL-Mateen" pitchFamily="2" charset="-78"/>
              </a:rPr>
              <a:t>فيا ويلى ويا أسفاه</a:t>
            </a:r>
            <a:br>
              <a:rPr lang="ar-EG" altLang="en-US" sz="5400">
                <a:solidFill>
                  <a:srgbClr val="00206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002060"/>
                </a:solidFill>
                <a:cs typeface="AL-Mateen" pitchFamily="2" charset="-78"/>
              </a:rPr>
              <a:t>فات العمر ولا أدراه</a:t>
            </a:r>
            <a:br>
              <a:rPr lang="ar-EG" altLang="en-US" sz="5400">
                <a:solidFill>
                  <a:srgbClr val="00206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FF0000"/>
                </a:solidFill>
                <a:cs typeface="AL-Mateen" pitchFamily="2" charset="-78"/>
              </a:rPr>
              <a:t>أجر الكرام أجراه</a:t>
            </a:r>
            <a:br>
              <a:rPr lang="ar-EG" altLang="en-US" sz="5400">
                <a:solidFill>
                  <a:srgbClr val="FF000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FF0000"/>
                </a:solidFill>
                <a:cs typeface="AL-Mateen" pitchFamily="2" charset="-78"/>
              </a:rPr>
              <a:t>وأنا خالى من الأجرة</a:t>
            </a:r>
            <a:endParaRPr lang="en-US" altLang="en-US" sz="5400">
              <a:solidFill>
                <a:srgbClr val="FF0000"/>
              </a:solidFill>
            </a:endParaRPr>
          </a:p>
        </p:txBody>
      </p:sp>
      <p:pic>
        <p:nvPicPr>
          <p:cNvPr id="16387" name="Picture 1">
            <a:extLst>
              <a:ext uri="{FF2B5EF4-FFF2-40B4-BE49-F238E27FC236}">
                <a16:creationId xmlns:a16="http://schemas.microsoft.com/office/drawing/2014/main" id="{E7B0A346-45D1-7F33-C45C-D9173FE12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45720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2">
            <a:extLst>
              <a:ext uri="{FF2B5EF4-FFF2-40B4-BE49-F238E27FC236}">
                <a16:creationId xmlns:a16="http://schemas.microsoft.com/office/drawing/2014/main" id="{07104940-2153-97C5-5320-2B3521DAF6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538" y="77788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DE7394E7-25FA-7CD7-471F-4FCA46BAF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8200" y="1219200"/>
            <a:ext cx="4267200" cy="4495800"/>
          </a:xfrm>
        </p:spPr>
        <p:txBody>
          <a:bodyPr/>
          <a:lstStyle/>
          <a:p>
            <a:pPr rtl="1">
              <a:lnSpc>
                <a:spcPct val="150000"/>
              </a:lnSpc>
            </a:pPr>
            <a:r>
              <a:rPr lang="ar-EG" altLang="en-US" sz="5400">
                <a:solidFill>
                  <a:srgbClr val="002060"/>
                </a:solidFill>
                <a:cs typeface="AL-Mateen" pitchFamily="2" charset="-78"/>
              </a:rPr>
              <a:t>عبر الشتاء والصيف</a:t>
            </a:r>
            <a:br>
              <a:rPr lang="ar-EG" altLang="en-US" sz="5400">
                <a:solidFill>
                  <a:srgbClr val="00206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002060"/>
                </a:solidFill>
                <a:cs typeface="AL-Mateen" pitchFamily="2" charset="-78"/>
              </a:rPr>
              <a:t>ولم أظفر بخلاص</a:t>
            </a:r>
            <a:br>
              <a:rPr lang="ar-EG" altLang="en-US" sz="5400">
                <a:solidFill>
                  <a:srgbClr val="00206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FF0000"/>
                </a:solidFill>
                <a:cs typeface="AL-Mateen" pitchFamily="2" charset="-78"/>
              </a:rPr>
              <a:t>قرب الحصاد والهيف</a:t>
            </a:r>
            <a:br>
              <a:rPr lang="ar-EG" altLang="en-US" sz="5400">
                <a:solidFill>
                  <a:srgbClr val="FF000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FF0000"/>
                </a:solidFill>
                <a:cs typeface="AL-Mateen" pitchFamily="2" charset="-78"/>
              </a:rPr>
              <a:t>وأنا مربوط بقصاص</a:t>
            </a:r>
            <a:endParaRPr lang="en-US" altLang="en-US" sz="5400">
              <a:solidFill>
                <a:srgbClr val="FF0000"/>
              </a:solidFill>
            </a:endParaRPr>
          </a:p>
        </p:txBody>
      </p:sp>
      <p:pic>
        <p:nvPicPr>
          <p:cNvPr id="17411" name="Picture 1">
            <a:extLst>
              <a:ext uri="{FF2B5EF4-FFF2-40B4-BE49-F238E27FC236}">
                <a16:creationId xmlns:a16="http://schemas.microsoft.com/office/drawing/2014/main" id="{46E33250-5D10-117F-129F-26B0D4A6D7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45720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2">
            <a:extLst>
              <a:ext uri="{FF2B5EF4-FFF2-40B4-BE49-F238E27FC236}">
                <a16:creationId xmlns:a16="http://schemas.microsoft.com/office/drawing/2014/main" id="{057BF91C-1011-EF93-F312-C8D84A1A66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538" y="77788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AC2DF07D-C2C7-3CC4-4AC5-30DC93D67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2163" y="1066800"/>
            <a:ext cx="4419600" cy="4762500"/>
          </a:xfrm>
        </p:spPr>
        <p:txBody>
          <a:bodyPr/>
          <a:lstStyle/>
          <a:p>
            <a:pPr rtl="1">
              <a:lnSpc>
                <a:spcPct val="150000"/>
              </a:lnSpc>
            </a:pPr>
            <a:r>
              <a:rPr lang="ar-EG" altLang="en-US" sz="5400">
                <a:solidFill>
                  <a:srgbClr val="002060"/>
                </a:solidFill>
                <a:cs typeface="AL-Mateen" pitchFamily="2" charset="-78"/>
              </a:rPr>
              <a:t>يا رجاء من خاب رجاه</a:t>
            </a:r>
            <a:br>
              <a:rPr lang="ar-EG" altLang="en-US" sz="5400">
                <a:solidFill>
                  <a:srgbClr val="00206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002060"/>
                </a:solidFill>
                <a:cs typeface="AL-Mateen" pitchFamily="2" charset="-78"/>
              </a:rPr>
              <a:t>أم وعرش وعذراء</a:t>
            </a:r>
            <a:br>
              <a:rPr lang="ar-EG" altLang="en-US" sz="5400">
                <a:solidFill>
                  <a:srgbClr val="00206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FF0000"/>
                </a:solidFill>
                <a:cs typeface="AL-Mateen" pitchFamily="2" charset="-78"/>
              </a:rPr>
              <a:t>عفو إبنك أترجاه</a:t>
            </a:r>
            <a:br>
              <a:rPr lang="ar-EG" altLang="en-US" sz="5400">
                <a:solidFill>
                  <a:srgbClr val="FF000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FF0000"/>
                </a:solidFill>
                <a:cs typeface="AL-Mateen" pitchFamily="2" charset="-78"/>
              </a:rPr>
              <a:t>لا يحسبنى من اليسرى</a:t>
            </a:r>
            <a:endParaRPr lang="en-US" altLang="en-US" sz="5400">
              <a:solidFill>
                <a:srgbClr val="FF0000"/>
              </a:solidFill>
            </a:endParaRPr>
          </a:p>
        </p:txBody>
      </p:sp>
      <p:pic>
        <p:nvPicPr>
          <p:cNvPr id="18435" name="Picture 1">
            <a:extLst>
              <a:ext uri="{FF2B5EF4-FFF2-40B4-BE49-F238E27FC236}">
                <a16:creationId xmlns:a16="http://schemas.microsoft.com/office/drawing/2014/main" id="{62724158-087F-BAF1-20DB-417BC35A20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45720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2">
            <a:extLst>
              <a:ext uri="{FF2B5EF4-FFF2-40B4-BE49-F238E27FC236}">
                <a16:creationId xmlns:a16="http://schemas.microsoft.com/office/drawing/2014/main" id="{185A5FD7-DBB4-D5C6-1022-8C7CCD625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538" y="77788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33D973A4-0A3D-3418-B6E1-90EB8437E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0" y="1219200"/>
            <a:ext cx="4476750" cy="4533900"/>
          </a:xfrm>
        </p:spPr>
        <p:txBody>
          <a:bodyPr/>
          <a:lstStyle/>
          <a:p>
            <a:pPr rtl="1">
              <a:lnSpc>
                <a:spcPct val="150000"/>
              </a:lnSpc>
            </a:pPr>
            <a:r>
              <a:rPr lang="ar-EG" altLang="en-US" sz="5400">
                <a:solidFill>
                  <a:srgbClr val="002060"/>
                </a:solidFill>
                <a:cs typeface="AL-Mateen" pitchFamily="2" charset="-78"/>
              </a:rPr>
              <a:t>تأخرت فى المتجر</a:t>
            </a:r>
            <a:br>
              <a:rPr lang="ar-EG" altLang="en-US" sz="5400">
                <a:solidFill>
                  <a:srgbClr val="00206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002060"/>
                </a:solidFill>
                <a:cs typeface="AL-Mateen" pitchFamily="2" charset="-78"/>
              </a:rPr>
              <a:t>فخابت منى التجرة</a:t>
            </a:r>
            <a:br>
              <a:rPr lang="ar-EG" altLang="en-US" sz="5400">
                <a:solidFill>
                  <a:srgbClr val="00206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FF0000"/>
                </a:solidFill>
                <a:cs typeface="AL-Mateen" pitchFamily="2" charset="-78"/>
              </a:rPr>
              <a:t>جئت فى الحادى عشر</a:t>
            </a:r>
            <a:br>
              <a:rPr lang="ar-EG" altLang="en-US" sz="5400">
                <a:solidFill>
                  <a:srgbClr val="FF000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FF0000"/>
                </a:solidFill>
                <a:cs typeface="AL-Mateen" pitchFamily="2" charset="-78"/>
              </a:rPr>
              <a:t>راجى قبض الأجرة</a:t>
            </a:r>
            <a:endParaRPr lang="en-US" altLang="en-US" sz="5400">
              <a:solidFill>
                <a:srgbClr val="FF0000"/>
              </a:solidFill>
            </a:endParaRPr>
          </a:p>
        </p:txBody>
      </p:sp>
      <p:pic>
        <p:nvPicPr>
          <p:cNvPr id="19459" name="Picture 1">
            <a:extLst>
              <a:ext uri="{FF2B5EF4-FFF2-40B4-BE49-F238E27FC236}">
                <a16:creationId xmlns:a16="http://schemas.microsoft.com/office/drawing/2014/main" id="{9A4D7705-E933-8963-5FC8-29CC3900D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45720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2">
            <a:extLst>
              <a:ext uri="{FF2B5EF4-FFF2-40B4-BE49-F238E27FC236}">
                <a16:creationId xmlns:a16="http://schemas.microsoft.com/office/drawing/2014/main" id="{3B15C0E5-22D6-5CBD-2BAF-E41EA64BE2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538" y="77788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6591C16D-70CA-E44C-4F33-21380C381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288" y="1066800"/>
            <a:ext cx="4476750" cy="4953000"/>
          </a:xfrm>
        </p:spPr>
        <p:txBody>
          <a:bodyPr/>
          <a:lstStyle/>
          <a:p>
            <a:pPr rtl="1">
              <a:lnSpc>
                <a:spcPct val="150000"/>
              </a:lnSpc>
            </a:pPr>
            <a:r>
              <a:rPr lang="ar-EG" altLang="en-US" sz="5400">
                <a:solidFill>
                  <a:srgbClr val="002060"/>
                </a:solidFill>
                <a:cs typeface="AL-Mateen" pitchFamily="2" charset="-78"/>
              </a:rPr>
              <a:t>طمعان فيكِ يوم الحشر</a:t>
            </a:r>
            <a:br>
              <a:rPr lang="ar-EG" altLang="en-US" sz="5400">
                <a:solidFill>
                  <a:srgbClr val="00206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002060"/>
                </a:solidFill>
                <a:cs typeface="AL-Mateen" pitchFamily="2" charset="-78"/>
              </a:rPr>
              <a:t>وجرحى بكِ يبرأ</a:t>
            </a:r>
            <a:br>
              <a:rPr lang="ar-EG" altLang="en-US" sz="5400">
                <a:solidFill>
                  <a:srgbClr val="00206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FF0000"/>
                </a:solidFill>
                <a:cs typeface="AL-Mateen" pitchFamily="2" charset="-78"/>
              </a:rPr>
              <a:t>وقت خروجى حضر</a:t>
            </a:r>
            <a:br>
              <a:rPr lang="ar-EG" altLang="en-US" sz="5400">
                <a:solidFill>
                  <a:srgbClr val="FF000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FF0000"/>
                </a:solidFill>
                <a:cs typeface="AL-Mateen" pitchFamily="2" charset="-78"/>
              </a:rPr>
              <a:t>وفى الساعة المرة</a:t>
            </a:r>
            <a:endParaRPr lang="en-US" altLang="en-US" sz="5400">
              <a:solidFill>
                <a:srgbClr val="FF0000"/>
              </a:solidFill>
            </a:endParaRPr>
          </a:p>
        </p:txBody>
      </p:sp>
      <p:pic>
        <p:nvPicPr>
          <p:cNvPr id="20483" name="Picture 1">
            <a:extLst>
              <a:ext uri="{FF2B5EF4-FFF2-40B4-BE49-F238E27FC236}">
                <a16:creationId xmlns:a16="http://schemas.microsoft.com/office/drawing/2014/main" id="{98A9972D-D187-8F06-9DD5-86F42EF47E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45720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2">
            <a:extLst>
              <a:ext uri="{FF2B5EF4-FFF2-40B4-BE49-F238E27FC236}">
                <a16:creationId xmlns:a16="http://schemas.microsoft.com/office/drawing/2014/main" id="{9489E662-82DA-2B64-3F18-1FA0BF1E00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538" y="77788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0A5E2EA3-45DA-138B-1F72-AD4658834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0" y="1143000"/>
            <a:ext cx="4495800" cy="4762500"/>
          </a:xfrm>
        </p:spPr>
        <p:txBody>
          <a:bodyPr/>
          <a:lstStyle/>
          <a:p>
            <a:pPr rtl="1">
              <a:lnSpc>
                <a:spcPct val="150000"/>
              </a:lnSpc>
            </a:pPr>
            <a:r>
              <a:rPr lang="ar-EG" altLang="en-US" sz="5400">
                <a:solidFill>
                  <a:srgbClr val="002060"/>
                </a:solidFill>
                <a:cs typeface="AL-Mateen" pitchFamily="2" charset="-78"/>
              </a:rPr>
              <a:t>جيرينى وأنا فى اليسر</a:t>
            </a:r>
            <a:br>
              <a:rPr lang="ar-EG" altLang="en-US" sz="5400">
                <a:solidFill>
                  <a:srgbClr val="00206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002060"/>
                </a:solidFill>
                <a:cs typeface="AL-Mateen" pitchFamily="2" charset="-78"/>
              </a:rPr>
              <a:t>فى حسبك يا عذراء</a:t>
            </a:r>
            <a:br>
              <a:rPr lang="ar-EG" altLang="en-US" sz="5400">
                <a:solidFill>
                  <a:srgbClr val="00206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FF0000"/>
                </a:solidFill>
                <a:cs typeface="AL-Mateen" pitchFamily="2" charset="-78"/>
              </a:rPr>
              <a:t>إلبسينى إكليل الظفر</a:t>
            </a:r>
            <a:br>
              <a:rPr lang="ar-EG" altLang="en-US" sz="5400">
                <a:solidFill>
                  <a:srgbClr val="FF000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FF0000"/>
                </a:solidFill>
                <a:cs typeface="AL-Mateen" pitchFamily="2" charset="-78"/>
              </a:rPr>
              <a:t>وإوفينى أجره بكرة</a:t>
            </a:r>
            <a:endParaRPr lang="en-US" altLang="en-US" sz="5400">
              <a:solidFill>
                <a:srgbClr val="FF0000"/>
              </a:solidFill>
            </a:endParaRPr>
          </a:p>
        </p:txBody>
      </p:sp>
      <p:pic>
        <p:nvPicPr>
          <p:cNvPr id="21507" name="Picture 1">
            <a:extLst>
              <a:ext uri="{FF2B5EF4-FFF2-40B4-BE49-F238E27FC236}">
                <a16:creationId xmlns:a16="http://schemas.microsoft.com/office/drawing/2014/main" id="{F3C9E641-D780-9A30-858A-20CDBCF1F1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45720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2">
            <a:extLst>
              <a:ext uri="{FF2B5EF4-FFF2-40B4-BE49-F238E27FC236}">
                <a16:creationId xmlns:a16="http://schemas.microsoft.com/office/drawing/2014/main" id="{E2CEF583-8F6B-9DD7-BC79-D940759409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538" y="77788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D1BC3522-943C-65A6-4AFB-A91CFCEB7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7713" y="1219200"/>
            <a:ext cx="4495800" cy="4762500"/>
          </a:xfrm>
        </p:spPr>
        <p:txBody>
          <a:bodyPr/>
          <a:lstStyle/>
          <a:p>
            <a:pPr rtl="1">
              <a:lnSpc>
                <a:spcPct val="150000"/>
              </a:lnSpc>
            </a:pPr>
            <a:r>
              <a:rPr lang="ar-EG" altLang="en-US" sz="5200">
                <a:solidFill>
                  <a:srgbClr val="002060"/>
                </a:solidFill>
                <a:cs typeface="AL-Mateen" pitchFamily="2" charset="-78"/>
              </a:rPr>
              <a:t>مع كافة المسيحيين أجمع</a:t>
            </a:r>
            <a:br>
              <a:rPr lang="ar-EG" altLang="en-US" sz="5400">
                <a:solidFill>
                  <a:srgbClr val="00206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002060"/>
                </a:solidFill>
                <a:cs typeface="AL-Mateen" pitchFamily="2" charset="-78"/>
              </a:rPr>
              <a:t>يكونون فى سلام</a:t>
            </a:r>
            <a:br>
              <a:rPr lang="ar-EG" altLang="en-US" sz="5400">
                <a:solidFill>
                  <a:srgbClr val="00206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FF0000"/>
                </a:solidFill>
                <a:cs typeface="AL-Mateen" pitchFamily="2" charset="-78"/>
              </a:rPr>
              <a:t>ولشفاعتك طالبين</a:t>
            </a:r>
            <a:br>
              <a:rPr lang="ar-EG" altLang="en-US" sz="5400">
                <a:solidFill>
                  <a:srgbClr val="FF000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FF0000"/>
                </a:solidFill>
                <a:cs typeface="AL-Mateen" pitchFamily="2" charset="-78"/>
              </a:rPr>
              <a:t>يا شفيعة فى الأنام</a:t>
            </a:r>
            <a:endParaRPr lang="en-US" altLang="en-US" sz="5400">
              <a:solidFill>
                <a:srgbClr val="FF0000"/>
              </a:solidFill>
            </a:endParaRPr>
          </a:p>
        </p:txBody>
      </p:sp>
      <p:pic>
        <p:nvPicPr>
          <p:cNvPr id="22531" name="Picture 1">
            <a:extLst>
              <a:ext uri="{FF2B5EF4-FFF2-40B4-BE49-F238E27FC236}">
                <a16:creationId xmlns:a16="http://schemas.microsoft.com/office/drawing/2014/main" id="{D9F3FBF0-775E-9827-B714-C1CE3DDF05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45720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2">
            <a:extLst>
              <a:ext uri="{FF2B5EF4-FFF2-40B4-BE49-F238E27FC236}">
                <a16:creationId xmlns:a16="http://schemas.microsoft.com/office/drawing/2014/main" id="{1AE19220-05B7-F515-FBF5-B3A85CC80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538" y="77788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EAAF1731-B8A6-6ABC-0DAC-6C1EDE134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0" y="762000"/>
            <a:ext cx="4324350" cy="5143500"/>
          </a:xfrm>
        </p:spPr>
        <p:txBody>
          <a:bodyPr/>
          <a:lstStyle/>
          <a:p>
            <a:pPr rtl="1">
              <a:lnSpc>
                <a:spcPct val="150000"/>
              </a:lnSpc>
            </a:pPr>
            <a:r>
              <a:rPr lang="ar-EG" altLang="en-US" sz="5400">
                <a:solidFill>
                  <a:srgbClr val="002060"/>
                </a:solidFill>
                <a:cs typeface="AL-Mateen" pitchFamily="2" charset="-78"/>
              </a:rPr>
              <a:t>تفسير إسمك</a:t>
            </a:r>
            <a:br>
              <a:rPr lang="ar-EG" altLang="en-US" sz="5400">
                <a:solidFill>
                  <a:srgbClr val="00206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002060"/>
                </a:solidFill>
                <a:cs typeface="AL-Mateen" pitchFamily="2" charset="-78"/>
              </a:rPr>
              <a:t> فى أفواه كل المؤمنين</a:t>
            </a:r>
            <a:br>
              <a:rPr lang="ar-EG" altLang="en-US" sz="5400">
                <a:solidFill>
                  <a:srgbClr val="00206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002060"/>
                </a:solidFill>
                <a:cs typeface="AL-Mateen" pitchFamily="2" charset="-78"/>
              </a:rPr>
              <a:t>الكل يقولون </a:t>
            </a:r>
            <a:r>
              <a:rPr lang="ar-SA" altLang="en-US" sz="5400">
                <a:solidFill>
                  <a:srgbClr val="002060"/>
                </a:solidFill>
                <a:cs typeface="AL-Mateen" pitchFamily="2" charset="-78"/>
              </a:rPr>
              <a:t> </a:t>
            </a:r>
            <a:r>
              <a:rPr lang="ar-EG" altLang="en-US" sz="5400">
                <a:solidFill>
                  <a:srgbClr val="002060"/>
                </a:solidFill>
                <a:cs typeface="AL-Mateen" pitchFamily="2" charset="-78"/>
              </a:rPr>
              <a:t>يا إله </a:t>
            </a:r>
            <a:r>
              <a:rPr lang="ar-EG" altLang="en-US" sz="5400">
                <a:solidFill>
                  <a:srgbClr val="FF0000"/>
                </a:solidFill>
                <a:cs typeface="AL-Mateen" pitchFamily="2" charset="-78"/>
              </a:rPr>
              <a:t>العذراء مريم</a:t>
            </a:r>
            <a:br>
              <a:rPr lang="ar-EG" altLang="en-US" sz="5400">
                <a:solidFill>
                  <a:srgbClr val="FF0000"/>
                </a:solidFill>
                <a:cs typeface="AL-Mateen" pitchFamily="2" charset="-78"/>
              </a:rPr>
            </a:br>
            <a:r>
              <a:rPr lang="ar-EG" altLang="en-US" sz="5400">
                <a:solidFill>
                  <a:srgbClr val="FF0000"/>
                </a:solidFill>
                <a:cs typeface="AL-Mateen" pitchFamily="2" charset="-78"/>
              </a:rPr>
              <a:t> </a:t>
            </a:r>
            <a:r>
              <a:rPr lang="ar-EG" altLang="en-US" sz="5400">
                <a:solidFill>
                  <a:srgbClr val="00297A"/>
                </a:solidFill>
                <a:cs typeface="AL-Mateen" pitchFamily="2" charset="-78"/>
              </a:rPr>
              <a:t>أعنا أجمعين</a:t>
            </a:r>
            <a:endParaRPr lang="en-US" altLang="en-US" sz="5400">
              <a:solidFill>
                <a:srgbClr val="00297A"/>
              </a:solidFill>
            </a:endParaRPr>
          </a:p>
        </p:txBody>
      </p:sp>
      <p:pic>
        <p:nvPicPr>
          <p:cNvPr id="23555" name="Picture 1">
            <a:extLst>
              <a:ext uri="{FF2B5EF4-FFF2-40B4-BE49-F238E27FC236}">
                <a16:creationId xmlns:a16="http://schemas.microsoft.com/office/drawing/2014/main" id="{C5885E3C-6676-3304-FC41-4567756B21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45720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2">
            <a:extLst>
              <a:ext uri="{FF2B5EF4-FFF2-40B4-BE49-F238E27FC236}">
                <a16:creationId xmlns:a16="http://schemas.microsoft.com/office/drawing/2014/main" id="{AD1FF1BF-62A1-FB6A-9B0C-41E0BE1C1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77788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</TotalTime>
  <Words>367</Words>
  <Application>Microsoft Office PowerPoint</Application>
  <PresentationFormat>On-screen Show (4:3)</PresentationFormat>
  <Paragraphs>22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AL-Mateen</vt:lpstr>
      <vt:lpstr>Calibri</vt:lpstr>
      <vt:lpstr>Arial</vt:lpstr>
      <vt:lpstr>Office Theme</vt:lpstr>
      <vt:lpstr>السلام لك يامريم يا يمامة جليلة تصيح لنا بسر معظـم صوتها مبهج وفريح</vt:lpstr>
      <vt:lpstr>السلام لك ياكرمة عنقودها قد أثمر رأس ينبوع الحكمة وفهم عالى معظم</vt:lpstr>
      <vt:lpstr>السلام للإناء المستور قبل كون العالمين المحتوى نور من نور فى حضن الآب كل حين</vt:lpstr>
      <vt:lpstr>السلام لك يا كنز خفى حامل كل الأسرار وبك الموعد وُفى لسائر الأباء الأبرار</vt:lpstr>
      <vt:lpstr>السلام لك يا مظلة أب الأباء إبراهيم حكمة خفية وظهرت احتار فيها كل فهيم</vt:lpstr>
      <vt:lpstr>السلام لينبوع إسحق مروى الزرع المثمر السلام لفجر مشرق أشرق فى عالم مقفر</vt:lpstr>
      <vt:lpstr>السلام لتهليل يعقوب وأصل كل البركات وراحة للشعوب وبها زالت اللعنات</vt:lpstr>
      <vt:lpstr>السلام لحقل مشهور وفى وسطه الجوهر وجده يوسف مبرور ويفوق كنزاً أبهر</vt:lpstr>
      <vt:lpstr>يا حقل نقى مبرور فى وسطه خالق لا يُرى صير المشجوب مبرور له العظمة والقدرة</vt:lpstr>
      <vt:lpstr>السلام لسفينة نوح والنجمة البدرية إشراقك فجر يلوح نوره لكل البرية</vt:lpstr>
      <vt:lpstr>يا حقل غير مفلح  من ذاته بغير تفليح سقاه صار مُفلّح روحاً قدوساً وصريح</vt:lpstr>
      <vt:lpstr>السلام للمصنوعة وصانعها هو جنينها وهى بيده مبدوعة وولد كصبى منها</vt:lpstr>
      <vt:lpstr>طوباك يا من سرّك متعالِ عجيب ورهيب احتار عقلى فى أمرك بل وعقل كل نجيب</vt:lpstr>
      <vt:lpstr>ما أبهج نورك فى ضياه يضئ على أهل الظلمة عبدك إبليس أغواه صيره من أهل النقمة</vt:lpstr>
      <vt:lpstr>فيا ويلى ويا أسفاه فات العمر ولا أدراه أجر الكرام أجراه وأنا خالى من الأجرة</vt:lpstr>
      <vt:lpstr>عبر الشتاء والصيف ولم أظفر بخلاص قرب الحصاد والهيف وأنا مربوط بقصاص</vt:lpstr>
      <vt:lpstr>يا رجاء من خاب رجاه أم وعرش وعذراء عفو إبنك أترجاه لا يحسبنى من اليسرى</vt:lpstr>
      <vt:lpstr>تأخرت فى المتجر فخابت منى التجرة جئت فى الحادى عشر راجى قبض الأجرة</vt:lpstr>
      <vt:lpstr>طمعان فيكِ يوم الحشر وجرحى بكِ يبرأ وقت خروجى حضر وفى الساعة المرة</vt:lpstr>
      <vt:lpstr>جيرينى وأنا فى اليسر فى حسبك يا عذراء إلبسينى إكليل الظفر وإوفينى أجره بكرة</vt:lpstr>
      <vt:lpstr>مع كافة المسيحيين أجمع يكونون فى سلام ولشفاعتك طالبين يا شفيعة فى الأنام</vt:lpstr>
      <vt:lpstr>تفسير إسمك  فى أفواه كل المؤمنين الكل يقولون  يا إله العذراء مريم  أعنا أجمعين</vt:lpstr>
    </vt:vector>
  </TitlesOfParts>
  <Company>N.N.F's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Markaz</dc:creator>
  <cp:lastModifiedBy>admin</cp:lastModifiedBy>
  <cp:revision>54</cp:revision>
  <dcterms:created xsi:type="dcterms:W3CDTF">2009-08-11T19:38:16Z</dcterms:created>
  <dcterms:modified xsi:type="dcterms:W3CDTF">2026-08-05T18:25:04Z</dcterms:modified>
</cp:coreProperties>
</file>