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</p:sldMasterIdLst>
  <p:sldIdLst>
    <p:sldId id="257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9" r:id="rId11"/>
    <p:sldId id="270" r:id="rId12"/>
    <p:sldId id="271" r:id="rId13"/>
    <p:sldId id="272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ar-S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 (Arabic)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 (Arabic)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 (Arabic)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 (Arabic)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 (Arabic)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 (Arabic)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 (Arabic)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 (Arabic)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 (Arabic)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ECB695"/>
    <a:srgbClr val="F0E1DE"/>
    <a:srgbClr val="FFFF00"/>
    <a:srgbClr val="CCECFF"/>
    <a:srgbClr val="99CCFF"/>
    <a:srgbClr val="CCCC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213"/>
    <p:restoredTop sz="90929"/>
  </p:normalViewPr>
  <p:slideViewPr>
    <p:cSldViewPr>
      <p:cViewPr varScale="1">
        <p:scale>
          <a:sx n="66" d="100"/>
          <a:sy n="66" d="100"/>
        </p:scale>
        <p:origin x="84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73EAC7-6531-2C46-884A-7FD2FE6892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95F802-103A-DDF5-7E9D-2EAECD5FEA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B0C9BA2-4AE2-6DF2-115B-98D1730EB3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E93A0-D963-4CD0-A621-04547DA81D92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1802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B72BC61-BDBE-2A2E-FFA2-D827982EC6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5C64F1A-1DFB-3E3D-C1DC-3764C402D6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18D7704-C986-B927-9C7D-BF0E12F813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A4CA8-07E2-4306-B2B0-F95529A95265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202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7B6162C-BC3A-A3B1-7E80-6A34927EDD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F98383-0F16-A0EE-F0CC-DEEBCCF134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082E82-C5DF-8B01-5459-B19405DF61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C33F4D-1CD6-43CD-BFFD-813B0D5709CD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5623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3C11FE-07CB-1820-98F4-06B72BECA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D88C2C-4549-FD1C-D708-5369A03F96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6C9FE6-0DA9-C238-531C-2937654E54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4BE99-E596-4100-9964-C23D7F5A642C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885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D8DE980-4AB8-A19D-0A7A-7EC6BC2579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6715EB4-4680-C742-8493-44AFA17C0E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C8C66FF-2544-1084-2DAA-21C25B87F4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04E79-72A0-4660-8A1B-67D9DD56300F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426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F423FEC-67E9-4254-1172-5D78131F79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47CFD7B-9A1E-169B-A675-2672F0BB2E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354DF43-2E9C-A144-C2A7-8B9E8F0A49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3F60E-E36D-4B04-9231-99BA2D169A67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4473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4927CE1-948E-4749-DA4C-AE5433B648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755046E-F90D-D8F9-C518-DFEDCC954D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2AA3C11-8DF8-9322-E8FF-0233CCF0EA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A1D8A-70F3-4C94-8330-61D7B37BAA04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1963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E2D5F1-C203-50D0-8859-7E45DF851D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F28408-73A9-4B3F-4101-8C043320A1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0A278A-83CF-439A-A424-60FACA92FA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D1EE8-46C8-465B-B837-0BC6B15896D1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879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5D3CEF-1630-B724-AAD8-3FB9BCDA8C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7F85DE-D813-6BB4-7F25-4336BE213B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A7BF16-DA8A-583D-68B6-C2358EAE59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6AA1C-5E60-4A00-9B40-7E85017A39B3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4510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58FAAB-4F13-7F1D-F91C-252419B761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424D35-0614-D566-49CA-DB5A331377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8B610E8-FAF6-18F4-84E8-FE26E7539F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6BF01-D23D-4A6D-828B-9E5AB6E2AA51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9962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24E7FA-DACB-82FA-6B46-E50AA6A733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BC8C02-86D6-3476-9020-FD4DC58247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E97AED-302E-5508-5AA3-27B694B68C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DD85B-ECEF-4369-BAC3-3493C2FF28F1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0412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CC"/>
            </a:gs>
            <a:gs pos="48000">
              <a:srgbClr val="FFFFFF"/>
            </a:gs>
            <a:gs pos="100000">
              <a:srgbClr val="FFFFF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0FDCDC7-7DA1-B871-5B7A-85E921DB02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en-US"/>
              <a:t>انقر لتحرير نمط العنوان الرئيسي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0C0C63-288E-562B-34D3-92B4FF3092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en-US"/>
              <a:t>انقر لتحرير أنماط النص الرئيسي</a:t>
            </a:r>
          </a:p>
          <a:p>
            <a:pPr lvl="1"/>
            <a:r>
              <a:rPr lang="ar-SA" altLang="en-US"/>
              <a:t>المستوى الثاني</a:t>
            </a:r>
          </a:p>
          <a:p>
            <a:pPr lvl="2"/>
            <a:r>
              <a:rPr lang="ar-SA" altLang="en-US"/>
              <a:t>المستوى الثالث</a:t>
            </a:r>
          </a:p>
          <a:p>
            <a:pPr lvl="3"/>
            <a:r>
              <a:rPr lang="ar-SA" altLang="en-US"/>
              <a:t>المستوى الرابع</a:t>
            </a:r>
          </a:p>
          <a:p>
            <a:pPr lvl="4"/>
            <a:r>
              <a:rPr lang="ar-SA" altLang="en-US"/>
              <a:t>المستوى الخامس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4C5556C-D742-A6E5-CF11-39809FF9E04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ea typeface="Times New Roman (Arabic)" charset="0"/>
                <a:cs typeface="Times New Roman (Arabic)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618748A-AEAB-ECF5-9459-A5AFD0E0C17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ea typeface="Times New Roman (Arabic)" charset="0"/>
                <a:cs typeface="Times New Roman (Arabic)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8B4445B-D7DE-E0D2-CE01-101B5F65E44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 eaLnBrk="1" hangingPunct="1">
              <a:defRPr sz="1400">
                <a:cs typeface="Times New Roman (Arabic)" panose="02020603050405020304" pitchFamily="18" charset="0"/>
              </a:defRPr>
            </a:lvl1pPr>
          </a:lstStyle>
          <a:p>
            <a:pPr>
              <a:defRPr/>
            </a:pPr>
            <a:fld id="{1CD31CD1-CD15-417F-BA25-C4EC8133BA03}" type="slidenum">
              <a:rPr lang="ar-SA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Times New Roman (Arabic)" charset="0"/>
          <a:cs typeface="Arial" charset="0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Times New Roman (Arabic)" charset="0"/>
          <a:cs typeface="Arial" charset="0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Times New Roman (Arabic)" charset="0"/>
          <a:cs typeface="Arial" charset="0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Times New Roman (Arabic)" charset="0"/>
          <a:cs typeface="Arial" charset="0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Times New Roman (Arabic)" charset="0"/>
          <a:cs typeface="Times New Roman (Arabic)" charset="0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Times New Roman (Arabic)" charset="0"/>
          <a:cs typeface="Times New Roman (Arabic)" charset="0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Times New Roman (Arabic)" charset="0"/>
          <a:cs typeface="Times New Roman (Arabic)" charset="0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Times New Roman (Arabic)" charset="0"/>
          <a:cs typeface="Times New Roman (Arabic)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>
            <a:extLst>
              <a:ext uri="{FF2B5EF4-FFF2-40B4-BE49-F238E27FC236}">
                <a16:creationId xmlns:a16="http://schemas.microsoft.com/office/drawing/2014/main" id="{7DD9C8FD-0222-57E9-FD75-A5AD005A6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025" y="908050"/>
            <a:ext cx="4175125" cy="49752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يا أم الله القدوس 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بكر بتول وعروس</a:t>
            </a:r>
            <a:endParaRPr lang="en-US" sz="5400" kern="10" dirty="0">
              <a:solidFill>
                <a:srgbClr val="002060"/>
              </a:solidFill>
              <a:latin typeface="Times New Roman"/>
              <a:ea typeface="Times New Roman (Arabic)" charset="0"/>
              <a:cs typeface="AL-Mateen" pitchFamily="2" charset="-78"/>
            </a:endParaRPr>
          </a:p>
        </p:txBody>
      </p:sp>
      <p:pic>
        <p:nvPicPr>
          <p:cNvPr id="2051" name="Picture 2">
            <a:extLst>
              <a:ext uri="{FF2B5EF4-FFF2-40B4-BE49-F238E27FC236}">
                <a16:creationId xmlns:a16="http://schemas.microsoft.com/office/drawing/2014/main" id="{B90E4474-D2F6-3660-2811-A35C8AC9C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575"/>
            <a:ext cx="4932363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1">
            <a:extLst>
              <a:ext uri="{FF2B5EF4-FFF2-40B4-BE49-F238E27FC236}">
                <a16:creationId xmlns:a16="http://schemas.microsoft.com/office/drawing/2014/main" id="{81516195-F73B-E495-91E0-9620F4AA9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31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4">
            <a:extLst>
              <a:ext uri="{FF2B5EF4-FFF2-40B4-BE49-F238E27FC236}">
                <a16:creationId xmlns:a16="http://schemas.microsoft.com/office/drawing/2014/main" id="{A803F3E1-365E-C113-A1DF-FDD9A2F4064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851275" y="1916113"/>
            <a:ext cx="472440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5122" name="Text Box 2">
            <a:extLst>
              <a:ext uri="{FF2B5EF4-FFF2-40B4-BE49-F238E27FC236}">
                <a16:creationId xmlns:a16="http://schemas.microsoft.com/office/drawing/2014/main" id="{55DB3213-7298-8458-3A78-3A2157DB2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9950" y="981075"/>
            <a:ext cx="4213225" cy="49752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تابوت عهد النعمة</a:t>
            </a: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 </a:t>
            </a: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ثمرة لذيذة طعمة</a:t>
            </a:r>
            <a:endParaRPr lang="en-US" sz="5400" kern="10" dirty="0">
              <a:solidFill>
                <a:srgbClr val="002060"/>
              </a:solidFill>
              <a:latin typeface="Times New Roman"/>
              <a:ea typeface="Times New Roman (Arabic)" charset="0"/>
              <a:cs typeface="AL-Mateen" pitchFamily="2" charset="-78"/>
            </a:endParaRPr>
          </a:p>
        </p:txBody>
      </p:sp>
      <p:pic>
        <p:nvPicPr>
          <p:cNvPr id="3076" name="Picture 1">
            <a:extLst>
              <a:ext uri="{FF2B5EF4-FFF2-40B4-BE49-F238E27FC236}">
                <a16:creationId xmlns:a16="http://schemas.microsoft.com/office/drawing/2014/main" id="{A0AABD7E-F061-A39A-45FC-C150E4387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5150"/>
            <a:ext cx="4932363" cy="631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1">
            <a:extLst>
              <a:ext uri="{FF2B5EF4-FFF2-40B4-BE49-F238E27FC236}">
                <a16:creationId xmlns:a16="http://schemas.microsoft.com/office/drawing/2014/main" id="{8A37EA78-CD52-5740-5DF9-0C53FB2A2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31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3">
            <a:extLst>
              <a:ext uri="{FF2B5EF4-FFF2-40B4-BE49-F238E27FC236}">
                <a16:creationId xmlns:a16="http://schemas.microsoft.com/office/drawing/2014/main" id="{1B02B458-03A3-A2F1-17D7-7807210CDBD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67200" y="5029200"/>
            <a:ext cx="4724400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32770" name="Text Box 2">
            <a:extLst>
              <a:ext uri="{FF2B5EF4-FFF2-40B4-BE49-F238E27FC236}">
                <a16:creationId xmlns:a16="http://schemas.microsoft.com/office/drawing/2014/main" id="{A5418584-9E7A-AD20-48A2-884955DE5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5013" y="908050"/>
            <a:ext cx="4460875" cy="49752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يا جنة وفردوس 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حملت الغير محسوس</a:t>
            </a:r>
            <a:endParaRPr lang="en-US" sz="5400" kern="10" dirty="0">
              <a:solidFill>
                <a:srgbClr val="002060"/>
              </a:solidFill>
              <a:latin typeface="Times New Roman"/>
              <a:ea typeface="Times New Roman (Arabic)" charset="0"/>
              <a:cs typeface="AL-Mateen" pitchFamily="2" charset="-78"/>
            </a:endParaRPr>
          </a:p>
        </p:txBody>
      </p:sp>
      <p:pic>
        <p:nvPicPr>
          <p:cNvPr id="4100" name="Picture 1">
            <a:extLst>
              <a:ext uri="{FF2B5EF4-FFF2-40B4-BE49-F238E27FC236}">
                <a16:creationId xmlns:a16="http://schemas.microsoft.com/office/drawing/2014/main" id="{99E5CFB5-C137-D0DA-1D0D-E5D175741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575"/>
            <a:ext cx="4932363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1">
            <a:extLst>
              <a:ext uri="{FF2B5EF4-FFF2-40B4-BE49-F238E27FC236}">
                <a16:creationId xmlns:a16="http://schemas.microsoft.com/office/drawing/2014/main" id="{FF0D6133-38FD-70BD-6E37-5C341D113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31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3">
            <a:extLst>
              <a:ext uri="{FF2B5EF4-FFF2-40B4-BE49-F238E27FC236}">
                <a16:creationId xmlns:a16="http://schemas.microsoft.com/office/drawing/2014/main" id="{FD70D8F8-6BEE-3AE1-B231-3781A469E8A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191000" y="5029200"/>
            <a:ext cx="472440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33794" name="Text Box 2">
            <a:extLst>
              <a:ext uri="{FF2B5EF4-FFF2-40B4-BE49-F238E27FC236}">
                <a16:creationId xmlns:a16="http://schemas.microsoft.com/office/drawing/2014/main" id="{4AF3DF61-498F-D45C-7AE5-91ABC700A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750" y="908050"/>
            <a:ext cx="4173538" cy="49752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يا خليلة سليمان 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دواء يبرئ التعبان</a:t>
            </a:r>
            <a:endParaRPr lang="en-US" sz="5400" kern="10" dirty="0">
              <a:solidFill>
                <a:srgbClr val="002060"/>
              </a:solidFill>
              <a:latin typeface="Times New Roman"/>
              <a:ea typeface="Times New Roman (Arabic)" charset="0"/>
              <a:cs typeface="AL-Mateen" pitchFamily="2" charset="-78"/>
            </a:endParaRPr>
          </a:p>
        </p:txBody>
      </p:sp>
      <p:pic>
        <p:nvPicPr>
          <p:cNvPr id="5124" name="Picture 1">
            <a:extLst>
              <a:ext uri="{FF2B5EF4-FFF2-40B4-BE49-F238E27FC236}">
                <a16:creationId xmlns:a16="http://schemas.microsoft.com/office/drawing/2014/main" id="{7263B5E1-FA48-06E8-13A1-F09429AB7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575"/>
            <a:ext cx="4932363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1">
            <a:extLst>
              <a:ext uri="{FF2B5EF4-FFF2-40B4-BE49-F238E27FC236}">
                <a16:creationId xmlns:a16="http://schemas.microsoft.com/office/drawing/2014/main" id="{52C22FA2-B156-B574-605C-4B88ECC67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31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5F3939DD-30C6-0E56-53AA-76E2782CE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0100" y="908050"/>
            <a:ext cx="4283075" cy="49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Times New Roman (Arabic)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ar-SA" altLang="en-US" sz="540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ar-SA" altLang="en-US" sz="540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يا ذات البتولية</a:t>
            </a:r>
            <a:endParaRPr lang="ar-EG" altLang="en-US" sz="540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ar-SA" altLang="en-US" sz="540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ar-SA" altLang="en-US" sz="540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يا رجاء المسيحية</a:t>
            </a:r>
            <a:endParaRPr lang="en-US" altLang="en-US" sz="540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</p:txBody>
      </p:sp>
      <p:pic>
        <p:nvPicPr>
          <p:cNvPr id="6147" name="Picture 1">
            <a:extLst>
              <a:ext uri="{FF2B5EF4-FFF2-40B4-BE49-F238E27FC236}">
                <a16:creationId xmlns:a16="http://schemas.microsoft.com/office/drawing/2014/main" id="{59BF87BE-A79D-002C-4E54-FFF00470E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575"/>
            <a:ext cx="4932363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1">
            <a:extLst>
              <a:ext uri="{FF2B5EF4-FFF2-40B4-BE49-F238E27FC236}">
                <a16:creationId xmlns:a16="http://schemas.microsoft.com/office/drawing/2014/main" id="{BF6763A4-9EDD-6A18-4F62-11CC66C8E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31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4">
            <a:extLst>
              <a:ext uri="{FF2B5EF4-FFF2-40B4-BE49-F238E27FC236}">
                <a16:creationId xmlns:a16="http://schemas.microsoft.com/office/drawing/2014/main" id="{A17BCD3C-E6E9-A7FE-4909-D8259DA8671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114800" y="4991100"/>
            <a:ext cx="472440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35842" name="Text Box 2">
            <a:extLst>
              <a:ext uri="{FF2B5EF4-FFF2-40B4-BE49-F238E27FC236}">
                <a16:creationId xmlns:a16="http://schemas.microsoft.com/office/drawing/2014/main" id="{ECFE5349-DAF6-A95D-EA0F-20818A266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908050"/>
            <a:ext cx="4200525" cy="49736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زرع طاهر مبرور</a:t>
            </a: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سالمة من الشرور</a:t>
            </a:r>
            <a:endParaRPr lang="en-US" sz="5400" kern="10" dirty="0">
              <a:solidFill>
                <a:srgbClr val="002060"/>
              </a:solidFill>
              <a:latin typeface="Times New Roman"/>
              <a:ea typeface="Times New Roman (Arabic)" charset="0"/>
              <a:cs typeface="AL-Mateen" pitchFamily="2" charset="-78"/>
            </a:endParaRPr>
          </a:p>
        </p:txBody>
      </p:sp>
      <p:sp>
        <p:nvSpPr>
          <p:cNvPr id="7172" name="WordArt 3">
            <a:extLst>
              <a:ext uri="{FF2B5EF4-FFF2-40B4-BE49-F238E27FC236}">
                <a16:creationId xmlns:a16="http://schemas.microsoft.com/office/drawing/2014/main" id="{6F2E4139-BD73-68BB-DB53-A1CB4D0E024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114800" y="2209800"/>
            <a:ext cx="472440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pic>
        <p:nvPicPr>
          <p:cNvPr id="7173" name="Picture 1">
            <a:extLst>
              <a:ext uri="{FF2B5EF4-FFF2-40B4-BE49-F238E27FC236}">
                <a16:creationId xmlns:a16="http://schemas.microsoft.com/office/drawing/2014/main" id="{259F86FD-902E-8A97-6A93-F0B01B4BD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575"/>
            <a:ext cx="4932363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1">
            <a:extLst>
              <a:ext uri="{FF2B5EF4-FFF2-40B4-BE49-F238E27FC236}">
                <a16:creationId xmlns:a16="http://schemas.microsoft.com/office/drawing/2014/main" id="{93D789A7-358F-52FF-7560-C3E7F82C8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31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>
            <a:extLst>
              <a:ext uri="{FF2B5EF4-FFF2-40B4-BE49-F238E27FC236}">
                <a16:creationId xmlns:a16="http://schemas.microsoft.com/office/drawing/2014/main" id="{A1B66978-95D1-39AB-5796-38237C84C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2325" y="908050"/>
            <a:ext cx="4348163" cy="49736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شفيعة في المؤمنين</a:t>
            </a: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صلاحاً للخاطئين</a:t>
            </a:r>
            <a:endParaRPr lang="en-US" sz="5400" kern="10" dirty="0">
              <a:solidFill>
                <a:srgbClr val="002060"/>
              </a:solidFill>
              <a:latin typeface="Times New Roman"/>
              <a:ea typeface="Times New Roman (Arabic)" charset="0"/>
              <a:cs typeface="AL-Mateen" pitchFamily="2" charset="-78"/>
            </a:endParaRPr>
          </a:p>
        </p:txBody>
      </p:sp>
      <p:sp>
        <p:nvSpPr>
          <p:cNvPr id="8195" name="WordArt 3">
            <a:extLst>
              <a:ext uri="{FF2B5EF4-FFF2-40B4-BE49-F238E27FC236}">
                <a16:creationId xmlns:a16="http://schemas.microsoft.com/office/drawing/2014/main" id="{D0D8D4F6-F7D5-66B2-9334-ADA7A12CA57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67200" y="2209800"/>
            <a:ext cx="472440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8196" name="WordArt 4">
            <a:extLst>
              <a:ext uri="{FF2B5EF4-FFF2-40B4-BE49-F238E27FC236}">
                <a16:creationId xmlns:a16="http://schemas.microsoft.com/office/drawing/2014/main" id="{B8F97717-C71E-9D71-A27E-01CD1C7F3A7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191000" y="5181600"/>
            <a:ext cx="47244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pic>
        <p:nvPicPr>
          <p:cNvPr id="8197" name="Picture 1">
            <a:extLst>
              <a:ext uri="{FF2B5EF4-FFF2-40B4-BE49-F238E27FC236}">
                <a16:creationId xmlns:a16="http://schemas.microsoft.com/office/drawing/2014/main" id="{048BCAE4-D7CA-F3E3-A353-7AC493A93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575"/>
            <a:ext cx="4932363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4">
            <a:extLst>
              <a:ext uri="{FF2B5EF4-FFF2-40B4-BE49-F238E27FC236}">
                <a16:creationId xmlns:a16="http://schemas.microsoft.com/office/drawing/2014/main" id="{BC8628E2-2DA0-D707-81A3-834D39F92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31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WordArt 4">
            <a:extLst>
              <a:ext uri="{FF2B5EF4-FFF2-40B4-BE49-F238E27FC236}">
                <a16:creationId xmlns:a16="http://schemas.microsoft.com/office/drawing/2014/main" id="{1C1CFFEC-4FAF-B7BA-E0AB-DE6D245377F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419600" y="5029200"/>
            <a:ext cx="44196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37890" name="Text Box 2">
            <a:extLst>
              <a:ext uri="{FF2B5EF4-FFF2-40B4-BE49-F238E27FC236}">
                <a16:creationId xmlns:a16="http://schemas.microsoft.com/office/drawing/2014/main" id="{58857D74-3AF7-FB05-2DEE-3EC73CF44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908050"/>
            <a:ext cx="4100513" cy="49736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ضياء في البرية</a:t>
            </a: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طاهرة ونقية</a:t>
            </a:r>
            <a:endParaRPr lang="en-US" sz="5400" kern="10" dirty="0">
              <a:solidFill>
                <a:srgbClr val="002060"/>
              </a:solidFill>
              <a:latin typeface="Times New Roman"/>
              <a:ea typeface="Times New Roman (Arabic)" charset="0"/>
              <a:cs typeface="AL-Mateen" pitchFamily="2" charset="-78"/>
            </a:endParaRPr>
          </a:p>
        </p:txBody>
      </p:sp>
      <p:sp>
        <p:nvSpPr>
          <p:cNvPr id="9220" name="WordArt 3">
            <a:extLst>
              <a:ext uri="{FF2B5EF4-FFF2-40B4-BE49-F238E27FC236}">
                <a16:creationId xmlns:a16="http://schemas.microsoft.com/office/drawing/2014/main" id="{2236691F-C48E-CA86-89B5-8FF23A026A7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343400" y="2209800"/>
            <a:ext cx="449580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pic>
        <p:nvPicPr>
          <p:cNvPr id="9221" name="Picture 1">
            <a:extLst>
              <a:ext uri="{FF2B5EF4-FFF2-40B4-BE49-F238E27FC236}">
                <a16:creationId xmlns:a16="http://schemas.microsoft.com/office/drawing/2014/main" id="{7EC4BB2B-0C2D-6119-C29D-D80A61CDD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575"/>
            <a:ext cx="4932363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1">
            <a:extLst>
              <a:ext uri="{FF2B5EF4-FFF2-40B4-BE49-F238E27FC236}">
                <a16:creationId xmlns:a16="http://schemas.microsoft.com/office/drawing/2014/main" id="{E57E2296-A763-0B9F-033A-BE4FA7A55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31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4">
            <a:extLst>
              <a:ext uri="{FF2B5EF4-FFF2-40B4-BE49-F238E27FC236}">
                <a16:creationId xmlns:a16="http://schemas.microsoft.com/office/drawing/2014/main" id="{AFB0688E-BFB9-773D-50C3-31DB3B40840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67200" y="5105400"/>
            <a:ext cx="47244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10243" name="WordArt 3">
            <a:extLst>
              <a:ext uri="{FF2B5EF4-FFF2-40B4-BE49-F238E27FC236}">
                <a16:creationId xmlns:a16="http://schemas.microsoft.com/office/drawing/2014/main" id="{51EF56F4-6990-8051-0DB8-81C7EB0ACD6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343400" y="2209800"/>
            <a:ext cx="449580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38914" name="Text Box 2">
            <a:extLst>
              <a:ext uri="{FF2B5EF4-FFF2-40B4-BE49-F238E27FC236}">
                <a16:creationId xmlns:a16="http://schemas.microsoft.com/office/drawing/2014/main" id="{FBA77612-E4E8-8747-560F-73C7F243C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908050"/>
            <a:ext cx="4267200" cy="49736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ظاهرة بأجلى بيان</a:t>
            </a: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عروسة للديان</a:t>
            </a:r>
            <a:endParaRPr lang="en-US" sz="5400" kern="10" dirty="0">
              <a:solidFill>
                <a:srgbClr val="002060"/>
              </a:solidFill>
              <a:latin typeface="Times New Roman"/>
              <a:ea typeface="Times New Roman (Arabic)" charset="0"/>
              <a:cs typeface="AL-Mateen" pitchFamily="2" charset="-78"/>
            </a:endParaRPr>
          </a:p>
        </p:txBody>
      </p:sp>
      <p:pic>
        <p:nvPicPr>
          <p:cNvPr id="10245" name="Picture 1">
            <a:extLst>
              <a:ext uri="{FF2B5EF4-FFF2-40B4-BE49-F238E27FC236}">
                <a16:creationId xmlns:a16="http://schemas.microsoft.com/office/drawing/2014/main" id="{D579B572-6570-3059-DD70-8BC6F4025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575"/>
            <a:ext cx="4932363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">
            <a:extLst>
              <a:ext uri="{FF2B5EF4-FFF2-40B4-BE49-F238E27FC236}">
                <a16:creationId xmlns:a16="http://schemas.microsoft.com/office/drawing/2014/main" id="{C299FE5E-36D6-865B-E3AE-E354D076A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31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4">
            <a:extLst>
              <a:ext uri="{FF2B5EF4-FFF2-40B4-BE49-F238E27FC236}">
                <a16:creationId xmlns:a16="http://schemas.microsoft.com/office/drawing/2014/main" id="{C9E4DA85-8ADD-A159-A330-9F8E4614C8D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67200" y="5105400"/>
            <a:ext cx="47244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11267" name="WordArt 3">
            <a:extLst>
              <a:ext uri="{FF2B5EF4-FFF2-40B4-BE49-F238E27FC236}">
                <a16:creationId xmlns:a16="http://schemas.microsoft.com/office/drawing/2014/main" id="{F82FD44F-6390-E97C-7886-0E28D7D244D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343400" y="2286000"/>
            <a:ext cx="4495800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58370" name="Text Box 2">
            <a:extLst>
              <a:ext uri="{FF2B5EF4-FFF2-40B4-BE49-F238E27FC236}">
                <a16:creationId xmlns:a16="http://schemas.microsoft.com/office/drawing/2014/main" id="{C902A66E-1038-9275-D85C-0EA6E522E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980728"/>
            <a:ext cx="4200390" cy="4974439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غالية وثمينة</a:t>
            </a: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فاضلة وأمينة</a:t>
            </a:r>
            <a:endParaRPr lang="en-US" sz="6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Times New Roman"/>
              <a:ea typeface="Times New Roman (Arabic)" charset="0"/>
              <a:cs typeface="AL-Mateen" pitchFamily="2" charset="-78"/>
            </a:endParaRPr>
          </a:p>
        </p:txBody>
      </p:sp>
      <p:pic>
        <p:nvPicPr>
          <p:cNvPr id="11269" name="Picture 1">
            <a:extLst>
              <a:ext uri="{FF2B5EF4-FFF2-40B4-BE49-F238E27FC236}">
                <a16:creationId xmlns:a16="http://schemas.microsoft.com/office/drawing/2014/main" id="{5C8C80B3-953F-3E37-1555-B61106692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575"/>
            <a:ext cx="4932363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">
            <a:extLst>
              <a:ext uri="{FF2B5EF4-FFF2-40B4-BE49-F238E27FC236}">
                <a16:creationId xmlns:a16="http://schemas.microsoft.com/office/drawing/2014/main" id="{C5977DD6-CB80-E67D-6FD9-890252B24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31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4">
            <a:extLst>
              <a:ext uri="{FF2B5EF4-FFF2-40B4-BE49-F238E27FC236}">
                <a16:creationId xmlns:a16="http://schemas.microsoft.com/office/drawing/2014/main" id="{BB863433-4221-DAE9-851C-9C3AB5D0D60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67200" y="5105400"/>
            <a:ext cx="47244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12291" name="WordArt 3">
            <a:extLst>
              <a:ext uri="{FF2B5EF4-FFF2-40B4-BE49-F238E27FC236}">
                <a16:creationId xmlns:a16="http://schemas.microsoft.com/office/drawing/2014/main" id="{C7E6A8C6-EC90-822B-5645-E279A7480F1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343400" y="2209800"/>
            <a:ext cx="449580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59394" name="Text Box 2">
            <a:extLst>
              <a:ext uri="{FF2B5EF4-FFF2-40B4-BE49-F238E27FC236}">
                <a16:creationId xmlns:a16="http://schemas.microsoft.com/office/drawing/2014/main" id="{572A6363-8152-2BB2-FAC2-AB14910E9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2650" y="908050"/>
            <a:ext cx="4200525" cy="49736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قوية في الحروب</a:t>
            </a: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كنز الله المرهوب</a:t>
            </a:r>
            <a:endParaRPr lang="en-US" sz="5400" kern="10" dirty="0">
              <a:solidFill>
                <a:srgbClr val="002060"/>
              </a:solidFill>
              <a:latin typeface="Times New Roman"/>
              <a:ea typeface="Times New Roman (Arabic)" charset="0"/>
              <a:cs typeface="AL-Mateen" pitchFamily="2" charset="-78"/>
            </a:endParaRPr>
          </a:p>
        </p:txBody>
      </p:sp>
      <p:pic>
        <p:nvPicPr>
          <p:cNvPr id="12293" name="Picture 1">
            <a:extLst>
              <a:ext uri="{FF2B5EF4-FFF2-40B4-BE49-F238E27FC236}">
                <a16:creationId xmlns:a16="http://schemas.microsoft.com/office/drawing/2014/main" id="{DECD34A8-35CA-B6E4-793B-4A2483B8D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575"/>
            <a:ext cx="4932363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">
            <a:extLst>
              <a:ext uri="{FF2B5EF4-FFF2-40B4-BE49-F238E27FC236}">
                <a16:creationId xmlns:a16="http://schemas.microsoft.com/office/drawing/2014/main" id="{230E8D4E-1A99-50A6-F445-82C5EFFBC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31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4">
            <a:extLst>
              <a:ext uri="{FF2B5EF4-FFF2-40B4-BE49-F238E27FC236}">
                <a16:creationId xmlns:a16="http://schemas.microsoft.com/office/drawing/2014/main" id="{CB6E3A62-3CA5-8B65-AE95-FB4A7D0B3B2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67200" y="5105400"/>
            <a:ext cx="47244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13315" name="WordArt 3">
            <a:extLst>
              <a:ext uri="{FF2B5EF4-FFF2-40B4-BE49-F238E27FC236}">
                <a16:creationId xmlns:a16="http://schemas.microsoft.com/office/drawing/2014/main" id="{3069D309-FBD9-889B-1B89-0D1FD5052A0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343400" y="2209800"/>
            <a:ext cx="449580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60418" name="Text Box 2">
            <a:extLst>
              <a:ext uri="{FF2B5EF4-FFF2-40B4-BE49-F238E27FC236}">
                <a16:creationId xmlns:a16="http://schemas.microsoft.com/office/drawing/2014/main" id="{72F16FBF-6294-EA71-E131-4F1AA3220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908050"/>
            <a:ext cx="4392613" cy="49752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لوح العهد الجديد</a:t>
            </a: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معونة لمن يريد</a:t>
            </a:r>
            <a:endParaRPr lang="en-US" sz="5400" kern="10" dirty="0">
              <a:solidFill>
                <a:srgbClr val="002060"/>
              </a:solidFill>
              <a:latin typeface="Times New Roman"/>
              <a:ea typeface="Times New Roman (Arabic)" charset="0"/>
              <a:cs typeface="AL-Mateen" pitchFamily="2" charset="-78"/>
            </a:endParaRPr>
          </a:p>
        </p:txBody>
      </p:sp>
      <p:pic>
        <p:nvPicPr>
          <p:cNvPr id="13317" name="Picture 1">
            <a:extLst>
              <a:ext uri="{FF2B5EF4-FFF2-40B4-BE49-F238E27FC236}">
                <a16:creationId xmlns:a16="http://schemas.microsoft.com/office/drawing/2014/main" id="{8EE02DFC-A6A8-4E1E-572E-C10C68AE9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575"/>
            <a:ext cx="4932363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1">
            <a:extLst>
              <a:ext uri="{FF2B5EF4-FFF2-40B4-BE49-F238E27FC236}">
                <a16:creationId xmlns:a16="http://schemas.microsoft.com/office/drawing/2014/main" id="{75112653-EF17-6C87-EF15-433347606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31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WordArt 4">
            <a:extLst>
              <a:ext uri="{FF2B5EF4-FFF2-40B4-BE49-F238E27FC236}">
                <a16:creationId xmlns:a16="http://schemas.microsoft.com/office/drawing/2014/main" id="{7CE378A4-9825-3351-6C59-0136FD70B36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67200" y="5105400"/>
            <a:ext cx="47244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61442" name="Text Box 2">
            <a:extLst>
              <a:ext uri="{FF2B5EF4-FFF2-40B4-BE49-F238E27FC236}">
                <a16:creationId xmlns:a16="http://schemas.microsoft.com/office/drawing/2014/main" id="{59550FA5-3033-E076-D730-0657ED181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908050"/>
            <a:ext cx="4267200" cy="49736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نسل طاهر مغبوط</a:t>
            </a: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هيكل نقي مضبوط</a:t>
            </a:r>
            <a:endParaRPr lang="en-US" sz="5400" kern="10" dirty="0">
              <a:solidFill>
                <a:srgbClr val="002060"/>
              </a:solidFill>
              <a:latin typeface="Times New Roman"/>
              <a:ea typeface="Times New Roman (Arabic)" charset="0"/>
              <a:cs typeface="AL-Mateen" pitchFamily="2" charset="-78"/>
            </a:endParaRPr>
          </a:p>
        </p:txBody>
      </p:sp>
      <p:sp>
        <p:nvSpPr>
          <p:cNvPr id="14340" name="WordArt 3">
            <a:extLst>
              <a:ext uri="{FF2B5EF4-FFF2-40B4-BE49-F238E27FC236}">
                <a16:creationId xmlns:a16="http://schemas.microsoft.com/office/drawing/2014/main" id="{EC0469A9-E9DD-018E-0DB8-7364DE8C96B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343400" y="2209800"/>
            <a:ext cx="449580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pic>
        <p:nvPicPr>
          <p:cNvPr id="14341" name="Picture 1">
            <a:extLst>
              <a:ext uri="{FF2B5EF4-FFF2-40B4-BE49-F238E27FC236}">
                <a16:creationId xmlns:a16="http://schemas.microsoft.com/office/drawing/2014/main" id="{6708687B-1785-A047-5438-229798C89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575"/>
            <a:ext cx="4932363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1">
            <a:extLst>
              <a:ext uri="{FF2B5EF4-FFF2-40B4-BE49-F238E27FC236}">
                <a16:creationId xmlns:a16="http://schemas.microsoft.com/office/drawing/2014/main" id="{C4678980-CA78-63DA-85A3-A3FB46742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31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4">
            <a:extLst>
              <a:ext uri="{FF2B5EF4-FFF2-40B4-BE49-F238E27FC236}">
                <a16:creationId xmlns:a16="http://schemas.microsoft.com/office/drawing/2014/main" id="{F07F3B76-09E1-4A4B-DC85-0CB8648497C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67200" y="5105400"/>
            <a:ext cx="47244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62466" name="Text Box 2">
            <a:extLst>
              <a:ext uri="{FF2B5EF4-FFF2-40B4-BE49-F238E27FC236}">
                <a16:creationId xmlns:a16="http://schemas.microsoft.com/office/drawing/2014/main" id="{CB149950-9EDE-F3C3-372F-79C81F287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8363" y="908050"/>
            <a:ext cx="4257675" cy="49736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والدة الإله</a:t>
            </a: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لائقة له في علاه</a:t>
            </a:r>
            <a:endParaRPr lang="en-US" sz="5400" kern="10" dirty="0">
              <a:solidFill>
                <a:srgbClr val="002060"/>
              </a:solidFill>
              <a:latin typeface="Times New Roman"/>
              <a:ea typeface="Times New Roman (Arabic)" charset="0"/>
              <a:cs typeface="AL-Mateen" pitchFamily="2" charset="-78"/>
            </a:endParaRPr>
          </a:p>
        </p:txBody>
      </p:sp>
      <p:sp>
        <p:nvSpPr>
          <p:cNvPr id="15364" name="WordArt 3">
            <a:extLst>
              <a:ext uri="{FF2B5EF4-FFF2-40B4-BE49-F238E27FC236}">
                <a16:creationId xmlns:a16="http://schemas.microsoft.com/office/drawing/2014/main" id="{72070DE6-D39D-D831-D5D6-375C8ACB537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343400" y="2362200"/>
            <a:ext cx="4495800" cy="800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pic>
        <p:nvPicPr>
          <p:cNvPr id="15365" name="Picture 1">
            <a:extLst>
              <a:ext uri="{FF2B5EF4-FFF2-40B4-BE49-F238E27FC236}">
                <a16:creationId xmlns:a16="http://schemas.microsoft.com/office/drawing/2014/main" id="{ECDA8840-D226-B6AF-69FA-486594B21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575"/>
            <a:ext cx="4932363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1">
            <a:extLst>
              <a:ext uri="{FF2B5EF4-FFF2-40B4-BE49-F238E27FC236}">
                <a16:creationId xmlns:a16="http://schemas.microsoft.com/office/drawing/2014/main" id="{A1FB6021-CD21-38C5-2749-36E1CDE69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31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4">
            <a:extLst>
              <a:ext uri="{FF2B5EF4-FFF2-40B4-BE49-F238E27FC236}">
                <a16:creationId xmlns:a16="http://schemas.microsoft.com/office/drawing/2014/main" id="{41D10B0F-F61D-9780-8886-7C3AF318085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67200" y="5105400"/>
            <a:ext cx="47244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63490" name="Text Box 2">
            <a:extLst>
              <a:ext uri="{FF2B5EF4-FFF2-40B4-BE49-F238E27FC236}">
                <a16:creationId xmlns:a16="http://schemas.microsoft.com/office/drawing/2014/main" id="{0715B3FA-C397-E0F8-079C-B0C463C08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1650" y="981075"/>
            <a:ext cx="4724400" cy="49752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  <a:endParaRPr lang="ar-EG" altLang="en-US" sz="54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ياقوت غالي الأثمان</a:t>
            </a: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4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السلام لك يا مريم</a:t>
            </a: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4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يا زهرة في البستان</a:t>
            </a:r>
            <a:endParaRPr lang="en-US" sz="5400" kern="10" dirty="0">
              <a:solidFill>
                <a:srgbClr val="002060"/>
              </a:solidFill>
              <a:latin typeface="Times New Roman"/>
              <a:ea typeface="Times New Roman (Arabic)" charset="0"/>
              <a:cs typeface="AL-Mateen" pitchFamily="2" charset="-78"/>
            </a:endParaRPr>
          </a:p>
        </p:txBody>
      </p:sp>
      <p:sp>
        <p:nvSpPr>
          <p:cNvPr id="16388" name="WordArt 3">
            <a:extLst>
              <a:ext uri="{FF2B5EF4-FFF2-40B4-BE49-F238E27FC236}">
                <a16:creationId xmlns:a16="http://schemas.microsoft.com/office/drawing/2014/main" id="{F88759B0-3BA3-FE67-B28E-571FF2277D4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343400" y="2209800"/>
            <a:ext cx="4495800" cy="952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pic>
        <p:nvPicPr>
          <p:cNvPr id="16389" name="Picture 1">
            <a:extLst>
              <a:ext uri="{FF2B5EF4-FFF2-40B4-BE49-F238E27FC236}">
                <a16:creationId xmlns:a16="http://schemas.microsoft.com/office/drawing/2014/main" id="{D22C2814-8BC7-0A40-C2AD-C16655279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575"/>
            <a:ext cx="4932363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1">
            <a:extLst>
              <a:ext uri="{FF2B5EF4-FFF2-40B4-BE49-F238E27FC236}">
                <a16:creationId xmlns:a16="http://schemas.microsoft.com/office/drawing/2014/main" id="{493764EC-C0A8-1E3F-0659-8AA49C72F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31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4">
            <a:extLst>
              <a:ext uri="{FF2B5EF4-FFF2-40B4-BE49-F238E27FC236}">
                <a16:creationId xmlns:a16="http://schemas.microsoft.com/office/drawing/2014/main" id="{1E8F6105-719D-9739-6DC4-450F17259DD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67200" y="5105400"/>
            <a:ext cx="47244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6600" kern="10">
              <a:ln w="9525">
                <a:solidFill>
                  <a:schemeClr val="tx2"/>
                </a:solidFill>
                <a:round/>
                <a:headEnd/>
                <a:tailEnd/>
              </a:ln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64514" name="Text Box 2">
            <a:extLst>
              <a:ext uri="{FF2B5EF4-FFF2-40B4-BE49-F238E27FC236}">
                <a16:creationId xmlns:a16="http://schemas.microsoft.com/office/drawing/2014/main" id="{9864017C-AE91-E618-42BA-214933E8D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404813"/>
            <a:ext cx="4200525" cy="59944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2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تفسير إسمك</a:t>
            </a: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40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 </a:t>
            </a:r>
            <a:r>
              <a:rPr lang="ar-EG" sz="52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في أفواه </a:t>
            </a:r>
            <a:r>
              <a:rPr lang="ar-SA" altLang="en-US" sz="52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كل المؤمنين</a:t>
            </a:r>
            <a:endParaRPr lang="ar-EG" altLang="en-US" sz="52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SA" altLang="en-US" sz="5200" dirty="0">
                <a:solidFill>
                  <a:srgbClr val="002060"/>
                </a:solidFill>
                <a:ea typeface="Times New Roman (Arabic)" charset="0"/>
                <a:cs typeface="AL-Mateen" pitchFamily="2" charset="-78"/>
              </a:rPr>
              <a:t>الكل يقولون يا إله</a:t>
            </a:r>
            <a:endParaRPr lang="ar-EG" altLang="en-US" sz="5200" dirty="0">
              <a:solidFill>
                <a:srgbClr val="002060"/>
              </a:solidFill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200" kern="10" dirty="0">
                <a:solidFill>
                  <a:srgbClr val="FF0000"/>
                </a:solidFill>
                <a:latin typeface="Times New Roman"/>
                <a:ea typeface="Times New Roman (Arabic)" charset="0"/>
                <a:cs typeface="AL-Mateen" pitchFamily="2" charset="-78"/>
              </a:rPr>
              <a:t>العذراء مريم</a:t>
            </a:r>
            <a:endParaRPr lang="ar-SA" sz="5200" kern="10" dirty="0">
              <a:solidFill>
                <a:srgbClr val="FF0000"/>
              </a:solidFill>
              <a:latin typeface="Times New Roman"/>
              <a:ea typeface="Times New Roman (Arabic)" charset="0"/>
              <a:cs typeface="AL-Mateen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ar-EG" sz="5200" kern="10" dirty="0">
                <a:solidFill>
                  <a:srgbClr val="002060"/>
                </a:solidFill>
                <a:latin typeface="Times New Roman"/>
                <a:ea typeface="Times New Roman (Arabic)" charset="0"/>
                <a:cs typeface="AL-Mateen" pitchFamily="2" charset="-78"/>
              </a:rPr>
              <a:t> أعنا أجمعين</a:t>
            </a:r>
            <a:endParaRPr lang="en-US" sz="5200" kern="10" dirty="0">
              <a:solidFill>
                <a:srgbClr val="002060"/>
              </a:solidFill>
              <a:latin typeface="Times New Roman"/>
              <a:ea typeface="Times New Roman (Arabic)" charset="0"/>
              <a:cs typeface="AL-Mateen" pitchFamily="2" charset="-78"/>
            </a:endParaRPr>
          </a:p>
        </p:txBody>
      </p:sp>
      <p:pic>
        <p:nvPicPr>
          <p:cNvPr id="17412" name="Picture 1">
            <a:extLst>
              <a:ext uri="{FF2B5EF4-FFF2-40B4-BE49-F238E27FC236}">
                <a16:creationId xmlns:a16="http://schemas.microsoft.com/office/drawing/2014/main" id="{1AA589DA-AF68-A248-0D82-A6817CE1C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6575"/>
            <a:ext cx="4932363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">
            <a:extLst>
              <a:ext uri="{FF2B5EF4-FFF2-40B4-BE49-F238E27FC236}">
                <a16:creationId xmlns:a16="http://schemas.microsoft.com/office/drawing/2014/main" id="{C2D71269-EAB8-CD98-8228-4896EEA1F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313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تصميم افتراضي">
  <a:themeElements>
    <a:clrScheme name="تصميم افتراضي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تصميم افتراضي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Times New Roman (Arabic)" charset="0"/>
            <a:cs typeface="Times New Roman (Arabic)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Times New Roman (Arabic)" charset="0"/>
            <a:cs typeface="Times New Roman (Arabic)" charset="0"/>
          </a:defRPr>
        </a:defPPr>
      </a:lstStyle>
    </a:lnDef>
  </a:objectDefaults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247</Words>
  <Application>Microsoft Office PowerPoint</Application>
  <PresentationFormat>On-screen Show (4:3)</PresentationFormat>
  <Paragraphs>65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Times New Roman (Arabic)</vt:lpstr>
      <vt:lpstr>Times New Roman</vt:lpstr>
      <vt:lpstr>تصميم افتراضي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Doctor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من PowerPoint</dc:title>
  <dc:creator>Medhat</dc:creator>
  <cp:lastModifiedBy>admin</cp:lastModifiedBy>
  <cp:revision>37</cp:revision>
  <dcterms:created xsi:type="dcterms:W3CDTF">2003-11-24T20:54:01Z</dcterms:created>
  <dcterms:modified xsi:type="dcterms:W3CDTF">2026-08-05T18:32:02Z</dcterms:modified>
</cp:coreProperties>
</file>